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Lst>
  <p:notesMasterIdLst>
    <p:notesMasterId r:id="rId38"/>
  </p:notesMasterIdLst>
  <p:sldIdLst>
    <p:sldId id="256" r:id="rId6"/>
    <p:sldId id="8450" r:id="rId7"/>
    <p:sldId id="8470" r:id="rId8"/>
    <p:sldId id="8472" r:id="rId9"/>
    <p:sldId id="8468" r:id="rId10"/>
    <p:sldId id="458" r:id="rId11"/>
    <p:sldId id="8474" r:id="rId12"/>
    <p:sldId id="8452" r:id="rId13"/>
    <p:sldId id="8453" r:id="rId14"/>
    <p:sldId id="8454" r:id="rId15"/>
    <p:sldId id="4328" r:id="rId16"/>
    <p:sldId id="8462" r:id="rId17"/>
    <p:sldId id="8457" r:id="rId18"/>
    <p:sldId id="8459" r:id="rId19"/>
    <p:sldId id="8463" r:id="rId20"/>
    <p:sldId id="8464" r:id="rId21"/>
    <p:sldId id="8478" r:id="rId22"/>
    <p:sldId id="8479" r:id="rId23"/>
    <p:sldId id="5688" r:id="rId24"/>
    <p:sldId id="396" r:id="rId25"/>
    <p:sldId id="8473" r:id="rId26"/>
    <p:sldId id="8469" r:id="rId27"/>
    <p:sldId id="1767" r:id="rId28"/>
    <p:sldId id="8480" r:id="rId29"/>
    <p:sldId id="357" r:id="rId30"/>
    <p:sldId id="351" r:id="rId31"/>
    <p:sldId id="360" r:id="rId32"/>
    <p:sldId id="8481" r:id="rId33"/>
    <p:sldId id="8467" r:id="rId34"/>
    <p:sldId id="8475" r:id="rId35"/>
    <p:sldId id="8476" r:id="rId36"/>
    <p:sldId id="847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arePoint" id="{BADD6FF6-2D59-47F3-A3AA-39329CDB93A2}">
          <p14:sldIdLst>
            <p14:sldId id="256"/>
            <p14:sldId id="8450"/>
            <p14:sldId id="8470"/>
            <p14:sldId id="8472"/>
          </p14:sldIdLst>
        </p14:section>
        <p14:section name="Exchange" id="{956D9ED1-A493-0749-A617-DDC3BE756B1E}">
          <p14:sldIdLst>
            <p14:sldId id="8468"/>
            <p14:sldId id="458"/>
            <p14:sldId id="8474"/>
          </p14:sldIdLst>
        </p14:section>
        <p14:section name="SharePoint" id="{9A8FAD7E-F267-224A-85CA-DA2F642CF4B3}">
          <p14:sldIdLst>
            <p14:sldId id="8452"/>
            <p14:sldId id="8453"/>
            <p14:sldId id="8454"/>
            <p14:sldId id="4328"/>
            <p14:sldId id="8462"/>
            <p14:sldId id="8457"/>
            <p14:sldId id="8459"/>
            <p14:sldId id="8463"/>
            <p14:sldId id="8464"/>
            <p14:sldId id="8478"/>
            <p14:sldId id="8479"/>
          </p14:sldIdLst>
        </p14:section>
        <p14:section name="Teams" id="{DF18C16F-6EBA-D54E-816D-98823BA8B6D2}">
          <p14:sldIdLst>
            <p14:sldId id="5688"/>
            <p14:sldId id="396"/>
            <p14:sldId id="8473"/>
            <p14:sldId id="8469"/>
            <p14:sldId id="1767"/>
            <p14:sldId id="8480"/>
            <p14:sldId id="357"/>
            <p14:sldId id="351"/>
            <p14:sldId id="360"/>
          </p14:sldIdLst>
        </p14:section>
        <p14:section name="Yammer" id="{954FECCA-9FA7-344E-B515-804C4DAF9E52}">
          <p14:sldIdLst>
            <p14:sldId id="8481"/>
            <p14:sldId id="8467"/>
          </p14:sldIdLst>
        </p14:section>
        <p14:section name="Tasks" id="{DA7885CE-9563-3044-9C65-63C60F26AD51}">
          <p14:sldIdLst>
            <p14:sldId id="8475"/>
            <p14:sldId id="8476"/>
            <p14:sldId id="84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1359"/>
    <a:srgbClr val="5C005C"/>
    <a:srgbClr val="0E7C12"/>
    <a:srgbClr val="5B2D90"/>
    <a:srgbClr val="0178D8"/>
    <a:srgbClr val="016874"/>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946E0D-C82E-FC45-9DC3-A3E14F6F3898}" v="84" dt="2020-10-26T16:33:29.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77803" autoAdjust="0"/>
  </p:normalViewPr>
  <p:slideViewPr>
    <p:cSldViewPr snapToGrid="0">
      <p:cViewPr varScale="1">
        <p:scale>
          <a:sx n="153" d="100"/>
          <a:sy n="153" d="100"/>
        </p:scale>
        <p:origin x="7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Stegink" userId="bba285e7-c67a-4500-889f-9795828fa283" providerId="ADAL" clId="{5C946E0D-C82E-FC45-9DC3-A3E14F6F3898}"/>
    <pc:docChg chg="undo custSel addSld delSld modSld sldOrd modSection">
      <pc:chgData name="Ben Stegink" userId="bba285e7-c67a-4500-889f-9795828fa283" providerId="ADAL" clId="{5C946E0D-C82E-FC45-9DC3-A3E14F6F3898}" dt="2020-10-27T00:56:59.477" v="1757" actId="729"/>
      <pc:docMkLst>
        <pc:docMk/>
      </pc:docMkLst>
      <pc:sldChg chg="modSp mod">
        <pc:chgData name="Ben Stegink" userId="bba285e7-c67a-4500-889f-9795828fa283" providerId="ADAL" clId="{5C946E0D-C82E-FC45-9DC3-A3E14F6F3898}" dt="2020-10-25T02:29:56.503" v="1227" actId="20577"/>
        <pc:sldMkLst>
          <pc:docMk/>
          <pc:sldMk cId="400990011" sldId="396"/>
        </pc:sldMkLst>
        <pc:spChg chg="mod">
          <ac:chgData name="Ben Stegink" userId="bba285e7-c67a-4500-889f-9795828fa283" providerId="ADAL" clId="{5C946E0D-C82E-FC45-9DC3-A3E14F6F3898}" dt="2020-10-16T22:58:18.739" v="31" actId="20577"/>
          <ac:spMkLst>
            <pc:docMk/>
            <pc:sldMk cId="400990011" sldId="396"/>
            <ac:spMk id="4" creationId="{00000000-0000-0000-0000-000000000000}"/>
          </ac:spMkLst>
        </pc:spChg>
        <pc:spChg chg="mod">
          <ac:chgData name="Ben Stegink" userId="bba285e7-c67a-4500-889f-9795828fa283" providerId="ADAL" clId="{5C946E0D-C82E-FC45-9DC3-A3E14F6F3898}" dt="2020-10-25T02:29:56.503" v="1227" actId="20577"/>
          <ac:spMkLst>
            <pc:docMk/>
            <pc:sldMk cId="400990011" sldId="396"/>
            <ac:spMk id="73" creationId="{A22CBD9C-3275-49B7-996F-65510665FD11}"/>
          </ac:spMkLst>
        </pc:spChg>
      </pc:sldChg>
      <pc:sldChg chg="addSp delSp modSp mod modClrScheme chgLayout modNotes">
        <pc:chgData name="Ben Stegink" userId="bba285e7-c67a-4500-889f-9795828fa283" providerId="ADAL" clId="{5C946E0D-C82E-FC45-9DC3-A3E14F6F3898}" dt="2020-10-25T02:28:37.745" v="1217" actId="20577"/>
        <pc:sldMkLst>
          <pc:docMk/>
          <pc:sldMk cId="3963245047" sldId="1767"/>
        </pc:sldMkLst>
        <pc:spChg chg="add del mod ord">
          <ac:chgData name="Ben Stegink" userId="bba285e7-c67a-4500-889f-9795828fa283" providerId="ADAL" clId="{5C946E0D-C82E-FC45-9DC3-A3E14F6F3898}" dt="2020-10-25T02:12:55.430" v="1090" actId="478"/>
          <ac:spMkLst>
            <pc:docMk/>
            <pc:sldMk cId="3963245047" sldId="1767"/>
            <ac:spMk id="2" creationId="{FAACEAB6-4E4E-0841-AFE8-9FCC13A2828E}"/>
          </ac:spMkLst>
        </pc:spChg>
        <pc:spChg chg="mod">
          <ac:chgData name="Ben Stegink" userId="bba285e7-c67a-4500-889f-9795828fa283" providerId="ADAL" clId="{5C946E0D-C82E-FC45-9DC3-A3E14F6F3898}" dt="2020-10-25T02:28:37.745" v="1217" actId="20577"/>
          <ac:spMkLst>
            <pc:docMk/>
            <pc:sldMk cId="3963245047" sldId="1767"/>
            <ac:spMk id="7" creationId="{FBEC470C-213A-4CD2-8355-0BDC0B6D7CCD}"/>
          </ac:spMkLst>
        </pc:spChg>
        <pc:spChg chg="mod ord">
          <ac:chgData name="Ben Stegink" userId="bba285e7-c67a-4500-889f-9795828fa283" providerId="ADAL" clId="{5C946E0D-C82E-FC45-9DC3-A3E14F6F3898}" dt="2020-10-25T02:12:41.689" v="1087" actId="700"/>
          <ac:spMkLst>
            <pc:docMk/>
            <pc:sldMk cId="3963245047" sldId="1767"/>
            <ac:spMk id="52" creationId="{00000000-0000-0000-0000-000000000000}"/>
          </ac:spMkLst>
        </pc:spChg>
      </pc:sldChg>
      <pc:sldChg chg="del mod modShow">
        <pc:chgData name="Ben Stegink" userId="bba285e7-c67a-4500-889f-9795828fa283" providerId="ADAL" clId="{5C946E0D-C82E-FC45-9DC3-A3E14F6F3898}" dt="2020-10-25T01:48:16.303" v="714" actId="2696"/>
        <pc:sldMkLst>
          <pc:docMk/>
          <pc:sldMk cId="595841354" sldId="1889"/>
        </pc:sldMkLst>
      </pc:sldChg>
      <pc:sldChg chg="del">
        <pc:chgData name="Ben Stegink" userId="bba285e7-c67a-4500-889f-9795828fa283" providerId="ADAL" clId="{5C946E0D-C82E-FC45-9DC3-A3E14F6F3898}" dt="2020-10-25T02:12:26.394" v="1085" actId="2696"/>
        <pc:sldMkLst>
          <pc:docMk/>
          <pc:sldMk cId="2872132965" sldId="3956"/>
        </pc:sldMkLst>
      </pc:sldChg>
      <pc:sldChg chg="del ord">
        <pc:chgData name="Ben Stegink" userId="bba285e7-c67a-4500-889f-9795828fa283" providerId="ADAL" clId="{5C946E0D-C82E-FC45-9DC3-A3E14F6F3898}" dt="2020-10-25T01:48:08.199" v="713" actId="2696"/>
        <pc:sldMkLst>
          <pc:docMk/>
          <pc:sldMk cId="1980810326" sldId="4333"/>
        </pc:sldMkLst>
      </pc:sldChg>
      <pc:sldChg chg="addSp modSp mod modNotes">
        <pc:chgData name="Ben Stegink" userId="bba285e7-c67a-4500-889f-9795828fa283" providerId="ADAL" clId="{5C946E0D-C82E-FC45-9DC3-A3E14F6F3898}" dt="2020-10-26T16:33:29.421" v="1752"/>
        <pc:sldMkLst>
          <pc:docMk/>
          <pc:sldMk cId="3536508453" sldId="5688"/>
        </pc:sldMkLst>
        <pc:spChg chg="add mod">
          <ac:chgData name="Ben Stegink" userId="bba285e7-c67a-4500-889f-9795828fa283" providerId="ADAL" clId="{5C946E0D-C82E-FC45-9DC3-A3E14F6F3898}" dt="2020-10-25T02:29:14.305" v="1226" actId="20577"/>
          <ac:spMkLst>
            <pc:docMk/>
            <pc:sldMk cId="3536508453" sldId="5688"/>
            <ac:spMk id="3" creationId="{349DBB45-0CE9-C64D-A535-3A7ADE54F617}"/>
          </ac:spMkLst>
        </pc:spChg>
        <pc:picChg chg="mod">
          <ac:chgData name="Ben Stegink" userId="bba285e7-c67a-4500-889f-9795828fa283" providerId="ADAL" clId="{5C946E0D-C82E-FC45-9DC3-A3E14F6F3898}" dt="2020-10-16T22:57:15.391" v="0" actId="1076"/>
          <ac:picMkLst>
            <pc:docMk/>
            <pc:sldMk cId="3536508453" sldId="5688"/>
            <ac:picMk id="2" creationId="{ED7E33B3-E875-4749-AF89-D647F82FFD2E}"/>
          </ac:picMkLst>
        </pc:picChg>
      </pc:sldChg>
      <pc:sldChg chg="mod modShow">
        <pc:chgData name="Ben Stegink" userId="bba285e7-c67a-4500-889f-9795828fa283" providerId="ADAL" clId="{5C946E0D-C82E-FC45-9DC3-A3E14F6F3898}" dt="2020-10-27T00:47:09.187" v="1754" actId="729"/>
        <pc:sldMkLst>
          <pc:docMk/>
          <pc:sldMk cId="428836590" sldId="8452"/>
        </pc:sldMkLst>
      </pc:sldChg>
      <pc:sldChg chg="modSp mod">
        <pc:chgData name="Ben Stegink" userId="bba285e7-c67a-4500-889f-9795828fa283" providerId="ADAL" clId="{5C946E0D-C82E-FC45-9DC3-A3E14F6F3898}" dt="2020-10-25T01:51:47.124" v="799" actId="12"/>
        <pc:sldMkLst>
          <pc:docMk/>
          <pc:sldMk cId="1825867807" sldId="8457"/>
        </pc:sldMkLst>
        <pc:spChg chg="mod">
          <ac:chgData name="Ben Stegink" userId="bba285e7-c67a-4500-889f-9795828fa283" providerId="ADAL" clId="{5C946E0D-C82E-FC45-9DC3-A3E14F6F3898}" dt="2020-10-25T01:51:47.124" v="799" actId="12"/>
          <ac:spMkLst>
            <pc:docMk/>
            <pc:sldMk cId="1825867807" sldId="8457"/>
            <ac:spMk id="5" creationId="{94501A82-83B6-4264-B8A6-A1962A10027D}"/>
          </ac:spMkLst>
        </pc:spChg>
      </pc:sldChg>
      <pc:sldChg chg="modSp mod">
        <pc:chgData name="Ben Stegink" userId="bba285e7-c67a-4500-889f-9795828fa283" providerId="ADAL" clId="{5C946E0D-C82E-FC45-9DC3-A3E14F6F3898}" dt="2020-10-25T01:59:55.678" v="953" actId="207"/>
        <pc:sldMkLst>
          <pc:docMk/>
          <pc:sldMk cId="3051862522" sldId="8459"/>
        </pc:sldMkLst>
        <pc:spChg chg="mod">
          <ac:chgData name="Ben Stegink" userId="bba285e7-c67a-4500-889f-9795828fa283" providerId="ADAL" clId="{5C946E0D-C82E-FC45-9DC3-A3E14F6F3898}" dt="2020-10-25T01:59:55.678" v="953" actId="207"/>
          <ac:spMkLst>
            <pc:docMk/>
            <pc:sldMk cId="3051862522" sldId="8459"/>
            <ac:spMk id="2" creationId="{652C22BF-6762-479F-BCA8-DD2504AFB0EA}"/>
          </ac:spMkLst>
        </pc:spChg>
        <pc:spChg chg="mod">
          <ac:chgData name="Ben Stegink" userId="bba285e7-c67a-4500-889f-9795828fa283" providerId="ADAL" clId="{5C946E0D-C82E-FC45-9DC3-A3E14F6F3898}" dt="2020-10-25T01:47:58.835" v="712" actId="20577"/>
          <ac:spMkLst>
            <pc:docMk/>
            <pc:sldMk cId="3051862522" sldId="8459"/>
            <ac:spMk id="3" creationId="{9733DA06-2885-4872-8F13-FC8F52F674BA}"/>
          </ac:spMkLst>
        </pc:spChg>
      </pc:sldChg>
      <pc:sldChg chg="addSp modSp mod">
        <pc:chgData name="Ben Stegink" userId="bba285e7-c67a-4500-889f-9795828fa283" providerId="ADAL" clId="{5C946E0D-C82E-FC45-9DC3-A3E14F6F3898}" dt="2020-10-25T01:53:59.489" v="855" actId="20577"/>
        <pc:sldMkLst>
          <pc:docMk/>
          <pc:sldMk cId="2571467024" sldId="8462"/>
        </pc:sldMkLst>
        <pc:spChg chg="mod">
          <ac:chgData name="Ben Stegink" userId="bba285e7-c67a-4500-889f-9795828fa283" providerId="ADAL" clId="{5C946E0D-C82E-FC45-9DC3-A3E14F6F3898}" dt="2020-10-25T01:53:59.489" v="855" actId="20577"/>
          <ac:spMkLst>
            <pc:docMk/>
            <pc:sldMk cId="2571467024" sldId="8462"/>
            <ac:spMk id="2" creationId="{8CB389B7-7743-4BFC-B6D2-36A549EA412C}"/>
          </ac:spMkLst>
        </pc:spChg>
        <pc:spChg chg="mod">
          <ac:chgData name="Ben Stegink" userId="bba285e7-c67a-4500-889f-9795828fa283" providerId="ADAL" clId="{5C946E0D-C82E-FC45-9DC3-A3E14F6F3898}" dt="2020-10-25T01:53:15.507" v="840" actId="20577"/>
          <ac:spMkLst>
            <pc:docMk/>
            <pc:sldMk cId="2571467024" sldId="8462"/>
            <ac:spMk id="18" creationId="{8AF223D7-B60F-4EFE-91D3-FB89A481A65E}"/>
          </ac:spMkLst>
        </pc:spChg>
        <pc:picChg chg="add mod">
          <ac:chgData name="Ben Stegink" userId="bba285e7-c67a-4500-889f-9795828fa283" providerId="ADAL" clId="{5C946E0D-C82E-FC45-9DC3-A3E14F6F3898}" dt="2020-10-25T01:53:46.559" v="843" actId="1076"/>
          <ac:picMkLst>
            <pc:docMk/>
            <pc:sldMk cId="2571467024" sldId="8462"/>
            <ac:picMk id="14" creationId="{6D96279D-9E90-3E42-AF67-483D9FB64056}"/>
          </ac:picMkLst>
        </pc:picChg>
      </pc:sldChg>
      <pc:sldChg chg="modSp mod">
        <pc:chgData name="Ben Stegink" userId="bba285e7-c67a-4500-889f-9795828fa283" providerId="ADAL" clId="{5C946E0D-C82E-FC45-9DC3-A3E14F6F3898}" dt="2020-10-25T02:00:18.195" v="954" actId="207"/>
        <pc:sldMkLst>
          <pc:docMk/>
          <pc:sldMk cId="1745862018" sldId="8463"/>
        </pc:sldMkLst>
        <pc:spChg chg="mod">
          <ac:chgData name="Ben Stegink" userId="bba285e7-c67a-4500-889f-9795828fa283" providerId="ADAL" clId="{5C946E0D-C82E-FC45-9DC3-A3E14F6F3898}" dt="2020-10-25T02:00:18.195" v="954" actId="207"/>
          <ac:spMkLst>
            <pc:docMk/>
            <pc:sldMk cId="1745862018" sldId="8463"/>
            <ac:spMk id="2" creationId="{0161A221-942D-41AA-9BFA-7B8B90065CCC}"/>
          </ac:spMkLst>
        </pc:spChg>
        <pc:spChg chg="mod">
          <ac:chgData name="Ben Stegink" userId="bba285e7-c67a-4500-889f-9795828fa283" providerId="ADAL" clId="{5C946E0D-C82E-FC45-9DC3-A3E14F6F3898}" dt="2020-10-25T01:58:15.288" v="951" actId="20577"/>
          <ac:spMkLst>
            <pc:docMk/>
            <pc:sldMk cId="1745862018" sldId="8463"/>
            <ac:spMk id="3" creationId="{D3275AEB-C728-41D2-B0A9-BB1A7EA5B864}"/>
          </ac:spMkLst>
        </pc:spChg>
      </pc:sldChg>
      <pc:sldChg chg="modSp mod modNotes modNotesTx">
        <pc:chgData name="Ben Stegink" userId="bba285e7-c67a-4500-889f-9795828fa283" providerId="ADAL" clId="{5C946E0D-C82E-FC45-9DC3-A3E14F6F3898}" dt="2020-10-25T02:00:37.922" v="955" actId="207"/>
        <pc:sldMkLst>
          <pc:docMk/>
          <pc:sldMk cId="3342857165" sldId="8464"/>
        </pc:sldMkLst>
        <pc:spChg chg="mod">
          <ac:chgData name="Ben Stegink" userId="bba285e7-c67a-4500-889f-9795828fa283" providerId="ADAL" clId="{5C946E0D-C82E-FC45-9DC3-A3E14F6F3898}" dt="2020-10-25T02:00:37.922" v="955" actId="207"/>
          <ac:spMkLst>
            <pc:docMk/>
            <pc:sldMk cId="3342857165" sldId="8464"/>
            <ac:spMk id="2" creationId="{8CB389B7-7743-4BFC-B6D2-36A549EA412C}"/>
          </ac:spMkLst>
        </pc:spChg>
        <pc:spChg chg="mod">
          <ac:chgData name="Ben Stegink" userId="bba285e7-c67a-4500-889f-9795828fa283" providerId="ADAL" clId="{5C946E0D-C82E-FC45-9DC3-A3E14F6F3898}" dt="2020-10-24T23:28:27.257" v="422" actId="20577"/>
          <ac:spMkLst>
            <pc:docMk/>
            <pc:sldMk cId="3342857165" sldId="8464"/>
            <ac:spMk id="16" creationId="{9429E3FB-246E-491D-8B55-A5099A2CB818}"/>
          </ac:spMkLst>
        </pc:spChg>
      </pc:sldChg>
      <pc:sldChg chg="del">
        <pc:chgData name="Ben Stegink" userId="bba285e7-c67a-4500-889f-9795828fa283" providerId="ADAL" clId="{5C946E0D-C82E-FC45-9DC3-A3E14F6F3898}" dt="2020-10-25T01:53:52.896" v="844" actId="2696"/>
        <pc:sldMkLst>
          <pc:docMk/>
          <pc:sldMk cId="4218025089" sldId="8465"/>
        </pc:sldMkLst>
      </pc:sldChg>
      <pc:sldChg chg="modSp mod">
        <pc:chgData name="Ben Stegink" userId="bba285e7-c67a-4500-889f-9795828fa283" providerId="ADAL" clId="{5C946E0D-C82E-FC45-9DC3-A3E14F6F3898}" dt="2020-10-26T20:58:57.225" v="1753" actId="1076"/>
        <pc:sldMkLst>
          <pc:docMk/>
          <pc:sldMk cId="395208405" sldId="8468"/>
        </pc:sldMkLst>
        <pc:spChg chg="mod">
          <ac:chgData name="Ben Stegink" userId="bba285e7-c67a-4500-889f-9795828fa283" providerId="ADAL" clId="{5C946E0D-C82E-FC45-9DC3-A3E14F6F3898}" dt="2020-10-26T20:58:57.225" v="1753" actId="1076"/>
          <ac:spMkLst>
            <pc:docMk/>
            <pc:sldMk cId="395208405" sldId="8468"/>
            <ac:spMk id="2" creationId="{9A5C7429-1D56-4F43-BDD9-086E613BBB3A}"/>
          </ac:spMkLst>
        </pc:spChg>
      </pc:sldChg>
      <pc:sldChg chg="modSp mod modAnim">
        <pc:chgData name="Ben Stegink" userId="bba285e7-c67a-4500-889f-9795828fa283" providerId="ADAL" clId="{5C946E0D-C82E-FC45-9DC3-A3E14F6F3898}" dt="2020-10-25T02:12:15.485" v="1084" actId="207"/>
        <pc:sldMkLst>
          <pc:docMk/>
          <pc:sldMk cId="3343762424" sldId="8469"/>
        </pc:sldMkLst>
        <pc:spChg chg="mod">
          <ac:chgData name="Ben Stegink" userId="bba285e7-c67a-4500-889f-9795828fa283" providerId="ADAL" clId="{5C946E0D-C82E-FC45-9DC3-A3E14F6F3898}" dt="2020-10-25T02:12:15.485" v="1084" actId="207"/>
          <ac:spMkLst>
            <pc:docMk/>
            <pc:sldMk cId="3343762424" sldId="8469"/>
            <ac:spMk id="2" creationId="{EBB19994-C6B9-FD4C-B0DC-1A9BFB7C74BD}"/>
          </ac:spMkLst>
        </pc:spChg>
        <pc:spChg chg="mod">
          <ac:chgData name="Ben Stegink" userId="bba285e7-c67a-4500-889f-9795828fa283" providerId="ADAL" clId="{5C946E0D-C82E-FC45-9DC3-A3E14F6F3898}" dt="2020-10-25T02:07:59.604" v="1044" actId="12"/>
          <ac:spMkLst>
            <pc:docMk/>
            <pc:sldMk cId="3343762424" sldId="8469"/>
            <ac:spMk id="3" creationId="{D04266D3-9C4E-9C4A-A2A8-F9F409227708}"/>
          </ac:spMkLst>
        </pc:spChg>
        <pc:picChg chg="mod">
          <ac:chgData name="Ben Stegink" userId="bba285e7-c67a-4500-889f-9795828fa283" providerId="ADAL" clId="{5C946E0D-C82E-FC45-9DC3-A3E14F6F3898}" dt="2020-10-25T02:12:01.488" v="1083" actId="166"/>
          <ac:picMkLst>
            <pc:docMk/>
            <pc:sldMk cId="3343762424" sldId="8469"/>
            <ac:picMk id="2050" creationId="{16C8F5D2-CE18-964C-B602-A58759790927}"/>
          </ac:picMkLst>
        </pc:picChg>
        <pc:picChg chg="mod">
          <ac:chgData name="Ben Stegink" userId="bba285e7-c67a-4500-889f-9795828fa283" providerId="ADAL" clId="{5C946E0D-C82E-FC45-9DC3-A3E14F6F3898}" dt="2020-10-25T02:10:56.387" v="1071" actId="1076"/>
          <ac:picMkLst>
            <pc:docMk/>
            <pc:sldMk cId="3343762424" sldId="8469"/>
            <ac:picMk id="2052" creationId="{B859E076-8D4C-D747-B4E9-D8EE27ACB09D}"/>
          </ac:picMkLst>
        </pc:picChg>
        <pc:picChg chg="mod">
          <ac:chgData name="Ben Stegink" userId="bba285e7-c67a-4500-889f-9795828fa283" providerId="ADAL" clId="{5C946E0D-C82E-FC45-9DC3-A3E14F6F3898}" dt="2020-10-25T02:08:54.488" v="1049" actId="1076"/>
          <ac:picMkLst>
            <pc:docMk/>
            <pc:sldMk cId="3343762424" sldId="8469"/>
            <ac:picMk id="2054" creationId="{F4685884-1D86-E345-8602-BCD8E6E95C33}"/>
          </ac:picMkLst>
        </pc:picChg>
        <pc:picChg chg="mod">
          <ac:chgData name="Ben Stegink" userId="bba285e7-c67a-4500-889f-9795828fa283" providerId="ADAL" clId="{5C946E0D-C82E-FC45-9DC3-A3E14F6F3898}" dt="2020-10-25T02:07:38.246" v="1043" actId="14100"/>
          <ac:picMkLst>
            <pc:docMk/>
            <pc:sldMk cId="3343762424" sldId="8469"/>
            <ac:picMk id="2056" creationId="{CF31D601-9911-D641-ADC5-C872BFD4AFE6}"/>
          </ac:picMkLst>
        </pc:picChg>
        <pc:picChg chg="mod">
          <ac:chgData name="Ben Stegink" userId="bba285e7-c67a-4500-889f-9795828fa283" providerId="ADAL" clId="{5C946E0D-C82E-FC45-9DC3-A3E14F6F3898}" dt="2020-10-25T02:10:01.980" v="1064" actId="14100"/>
          <ac:picMkLst>
            <pc:docMk/>
            <pc:sldMk cId="3343762424" sldId="8469"/>
            <ac:picMk id="2058" creationId="{B0052C58-8734-AA4D-81AA-5A5C5898F4CF}"/>
          </ac:picMkLst>
        </pc:picChg>
      </pc:sldChg>
      <pc:sldChg chg="delSp modSp mod modShow modNotes">
        <pc:chgData name="Ben Stegink" userId="bba285e7-c67a-4500-889f-9795828fa283" providerId="ADAL" clId="{5C946E0D-C82E-FC45-9DC3-A3E14F6F3898}" dt="2020-10-27T00:56:59.477" v="1757" actId="729"/>
        <pc:sldMkLst>
          <pc:docMk/>
          <pc:sldMk cId="1821043875" sldId="8473"/>
        </pc:sldMkLst>
        <pc:spChg chg="mod">
          <ac:chgData name="Ben Stegink" userId="bba285e7-c67a-4500-889f-9795828fa283" providerId="ADAL" clId="{5C946E0D-C82E-FC45-9DC3-A3E14F6F3898}" dt="2020-10-25T02:13:29.780" v="1092" actId="113"/>
          <ac:spMkLst>
            <pc:docMk/>
            <pc:sldMk cId="1821043875" sldId="8473"/>
            <ac:spMk id="9" creationId="{A3603B51-3C88-409E-9CCF-61922E761344}"/>
          </ac:spMkLst>
        </pc:spChg>
        <pc:spChg chg="mod">
          <ac:chgData name="Ben Stegink" userId="bba285e7-c67a-4500-889f-9795828fa283" providerId="ADAL" clId="{5C946E0D-C82E-FC45-9DC3-A3E14F6F3898}" dt="2020-10-25T02:07:14.558" v="1039" actId="1076"/>
          <ac:spMkLst>
            <pc:docMk/>
            <pc:sldMk cId="1821043875" sldId="8473"/>
            <ac:spMk id="52" creationId="{00000000-0000-0000-0000-000000000000}"/>
          </ac:spMkLst>
        </pc:spChg>
        <pc:grpChg chg="del">
          <ac:chgData name="Ben Stegink" userId="bba285e7-c67a-4500-889f-9795828fa283" providerId="ADAL" clId="{5C946E0D-C82E-FC45-9DC3-A3E14F6F3898}" dt="2020-10-25T02:13:35.102" v="1093" actId="478"/>
          <ac:grpSpMkLst>
            <pc:docMk/>
            <pc:sldMk cId="1821043875" sldId="8473"/>
            <ac:grpSpMk id="6" creationId="{429B8D13-E5F4-44EC-A7A0-3C0906E81C3A}"/>
          </ac:grpSpMkLst>
        </pc:grpChg>
      </pc:sldChg>
      <pc:sldChg chg="addSp delSp modSp add mod modNotes">
        <pc:chgData name="Ben Stegink" userId="bba285e7-c67a-4500-889f-9795828fa283" providerId="ADAL" clId="{5C946E0D-C82E-FC45-9DC3-A3E14F6F3898}" dt="2020-10-25T01:59:20.348" v="952" actId="207"/>
        <pc:sldMkLst>
          <pc:docMk/>
          <pc:sldMk cId="1903827142" sldId="8478"/>
        </pc:sldMkLst>
        <pc:spChg chg="mod">
          <ac:chgData name="Ben Stegink" userId="bba285e7-c67a-4500-889f-9795828fa283" providerId="ADAL" clId="{5C946E0D-C82E-FC45-9DC3-A3E14F6F3898}" dt="2020-10-25T01:59:20.348" v="952" actId="207"/>
          <ac:spMkLst>
            <pc:docMk/>
            <pc:sldMk cId="1903827142" sldId="8478"/>
            <ac:spMk id="2" creationId="{8CB389B7-7743-4BFC-B6D2-36A549EA412C}"/>
          </ac:spMkLst>
        </pc:spChg>
        <pc:spChg chg="mod">
          <ac:chgData name="Ben Stegink" userId="bba285e7-c67a-4500-889f-9795828fa283" providerId="ADAL" clId="{5C946E0D-C82E-FC45-9DC3-A3E14F6F3898}" dt="2020-10-25T01:49:42.730" v="724" actId="20577"/>
          <ac:spMkLst>
            <pc:docMk/>
            <pc:sldMk cId="1903827142" sldId="8478"/>
            <ac:spMk id="16" creationId="{9429E3FB-246E-491D-8B55-A5099A2CB818}"/>
          </ac:spMkLst>
        </pc:spChg>
        <pc:picChg chg="add mod">
          <ac:chgData name="Ben Stegink" userId="bba285e7-c67a-4500-889f-9795828fa283" providerId="ADAL" clId="{5C946E0D-C82E-FC45-9DC3-A3E14F6F3898}" dt="2020-10-24T23:24:23.958" v="250" actId="1582"/>
          <ac:picMkLst>
            <pc:docMk/>
            <pc:sldMk cId="1903827142" sldId="8478"/>
            <ac:picMk id="3" creationId="{F0454A98-7CE5-8B46-BBA4-9CD56247DDD6}"/>
          </ac:picMkLst>
        </pc:picChg>
        <pc:picChg chg="del">
          <ac:chgData name="Ben Stegink" userId="bba285e7-c67a-4500-889f-9795828fa283" providerId="ADAL" clId="{5C946E0D-C82E-FC45-9DC3-A3E14F6F3898}" dt="2020-10-24T23:13:12.338" v="143" actId="478"/>
          <ac:picMkLst>
            <pc:docMk/>
            <pc:sldMk cId="1903827142" sldId="8478"/>
            <ac:picMk id="1026" creationId="{03B3D87E-A4AD-0342-B391-D71CF1B8200E}"/>
          </ac:picMkLst>
        </pc:picChg>
      </pc:sldChg>
      <pc:sldChg chg="addSp delSp modSp add mod">
        <pc:chgData name="Ben Stegink" userId="bba285e7-c67a-4500-889f-9795828fa283" providerId="ADAL" clId="{5C946E0D-C82E-FC45-9DC3-A3E14F6F3898}" dt="2020-10-27T00:48:03.929" v="1756" actId="20577"/>
        <pc:sldMkLst>
          <pc:docMk/>
          <pc:sldMk cId="3993334954" sldId="8479"/>
        </pc:sldMkLst>
        <pc:spChg chg="mod">
          <ac:chgData name="Ben Stegink" userId="bba285e7-c67a-4500-889f-9795828fa283" providerId="ADAL" clId="{5C946E0D-C82E-FC45-9DC3-A3E14F6F3898}" dt="2020-10-25T02:06:55.266" v="1038" actId="207"/>
          <ac:spMkLst>
            <pc:docMk/>
            <pc:sldMk cId="3993334954" sldId="8479"/>
            <ac:spMk id="2" creationId="{8CB389B7-7743-4BFC-B6D2-36A549EA412C}"/>
          </ac:spMkLst>
        </pc:spChg>
        <pc:spChg chg="mod">
          <ac:chgData name="Ben Stegink" userId="bba285e7-c67a-4500-889f-9795828fa283" providerId="ADAL" clId="{5C946E0D-C82E-FC45-9DC3-A3E14F6F3898}" dt="2020-10-27T00:48:03.929" v="1756" actId="20577"/>
          <ac:spMkLst>
            <pc:docMk/>
            <pc:sldMk cId="3993334954" sldId="8479"/>
            <ac:spMk id="16" creationId="{9429E3FB-246E-491D-8B55-A5099A2CB818}"/>
          </ac:spMkLst>
        </pc:spChg>
        <pc:picChg chg="del">
          <ac:chgData name="Ben Stegink" userId="bba285e7-c67a-4500-889f-9795828fa283" providerId="ADAL" clId="{5C946E0D-C82E-FC45-9DC3-A3E14F6F3898}" dt="2020-10-24T23:30:37.607" v="607" actId="478"/>
          <ac:picMkLst>
            <pc:docMk/>
            <pc:sldMk cId="3993334954" sldId="8479"/>
            <ac:picMk id="3" creationId="{F0454A98-7CE5-8B46-BBA4-9CD56247DDD6}"/>
          </ac:picMkLst>
        </pc:picChg>
        <pc:picChg chg="add mod">
          <ac:chgData name="Ben Stegink" userId="bba285e7-c67a-4500-889f-9795828fa283" providerId="ADAL" clId="{5C946E0D-C82E-FC45-9DC3-A3E14F6F3898}" dt="2020-10-25T02:06:42.036" v="1037" actId="1076"/>
          <ac:picMkLst>
            <pc:docMk/>
            <pc:sldMk cId="3993334954" sldId="8479"/>
            <ac:picMk id="1026" creationId="{E367ECC5-C343-2A4F-A460-4E737B3B688F}"/>
          </ac:picMkLst>
        </pc:picChg>
      </pc:sldChg>
      <pc:sldChg chg="addSp modSp new mod modAnim">
        <pc:chgData name="Ben Stegink" userId="bba285e7-c67a-4500-889f-9795828fa283" providerId="ADAL" clId="{5C946E0D-C82E-FC45-9DC3-A3E14F6F3898}" dt="2020-10-25T02:28:11.955" v="1192"/>
        <pc:sldMkLst>
          <pc:docMk/>
          <pc:sldMk cId="1351130106" sldId="8480"/>
        </pc:sldMkLst>
        <pc:spChg chg="mod">
          <ac:chgData name="Ben Stegink" userId="bba285e7-c67a-4500-889f-9795828fa283" providerId="ADAL" clId="{5C946E0D-C82E-FC45-9DC3-A3E14F6F3898}" dt="2020-10-25T02:14:38.614" v="1121" actId="20577"/>
          <ac:spMkLst>
            <pc:docMk/>
            <pc:sldMk cId="1351130106" sldId="8480"/>
            <ac:spMk id="2" creationId="{CB6DFFCE-179E-E344-AC9F-579261E6A056}"/>
          </ac:spMkLst>
        </pc:spChg>
        <pc:spChg chg="add mod">
          <ac:chgData name="Ben Stegink" userId="bba285e7-c67a-4500-889f-9795828fa283" providerId="ADAL" clId="{5C946E0D-C82E-FC45-9DC3-A3E14F6F3898}" dt="2020-10-25T02:28:06.573" v="1190" actId="1076"/>
          <ac:spMkLst>
            <pc:docMk/>
            <pc:sldMk cId="1351130106" sldId="8480"/>
            <ac:spMk id="3" creationId="{57B80A4C-EF97-6A41-BC8C-2BBB2655E6BF}"/>
          </ac:spMkLst>
        </pc:spChg>
        <pc:picChg chg="add mod">
          <ac:chgData name="Ben Stegink" userId="bba285e7-c67a-4500-889f-9795828fa283" providerId="ADAL" clId="{5C946E0D-C82E-FC45-9DC3-A3E14F6F3898}" dt="2020-10-25T02:27:10.175" v="1174" actId="1076"/>
          <ac:picMkLst>
            <pc:docMk/>
            <pc:sldMk cId="1351130106" sldId="8480"/>
            <ac:picMk id="2050" creationId="{38AAB90F-E513-AA43-AB08-9F746742419B}"/>
          </ac:picMkLst>
        </pc:picChg>
        <pc:picChg chg="add mod">
          <ac:chgData name="Ben Stegink" userId="bba285e7-c67a-4500-889f-9795828fa283" providerId="ADAL" clId="{5C946E0D-C82E-FC45-9DC3-A3E14F6F3898}" dt="2020-10-25T02:27:21.909" v="1178" actId="14100"/>
          <ac:picMkLst>
            <pc:docMk/>
            <pc:sldMk cId="1351130106" sldId="8480"/>
            <ac:picMk id="2052" creationId="{41498AC0-9F53-DE46-97C5-E3DA66C5D325}"/>
          </ac:picMkLst>
        </pc:picChg>
      </pc:sldChg>
      <pc:sldChg chg="addSp modSp new mod modNotesTx">
        <pc:chgData name="Ben Stegink" userId="bba285e7-c67a-4500-889f-9795828fa283" providerId="ADAL" clId="{5C946E0D-C82E-FC45-9DC3-A3E14F6F3898}" dt="2020-10-25T03:23:37.327" v="1751" actId="1076"/>
        <pc:sldMkLst>
          <pc:docMk/>
          <pc:sldMk cId="3032372078" sldId="8481"/>
        </pc:sldMkLst>
        <pc:spChg chg="mod">
          <ac:chgData name="Ben Stegink" userId="bba285e7-c67a-4500-889f-9795828fa283" providerId="ADAL" clId="{5C946E0D-C82E-FC45-9DC3-A3E14F6F3898}" dt="2020-10-25T03:05:03.685" v="1299" actId="20577"/>
          <ac:spMkLst>
            <pc:docMk/>
            <pc:sldMk cId="3032372078" sldId="8481"/>
            <ac:spMk id="2" creationId="{55CA62B8-004E-2448-8CD6-15F12C3B972D}"/>
          </ac:spMkLst>
        </pc:spChg>
        <pc:spChg chg="mod">
          <ac:chgData name="Ben Stegink" userId="bba285e7-c67a-4500-889f-9795828fa283" providerId="ADAL" clId="{5C946E0D-C82E-FC45-9DC3-A3E14F6F3898}" dt="2020-10-25T02:59:16.884" v="1252" actId="122"/>
          <ac:spMkLst>
            <pc:docMk/>
            <pc:sldMk cId="3032372078" sldId="8481"/>
            <ac:spMk id="3" creationId="{60042D5F-1ABE-9D49-AA22-49DB2E7AD322}"/>
          </ac:spMkLst>
        </pc:spChg>
        <pc:spChg chg="mod">
          <ac:chgData name="Ben Stegink" userId="bba285e7-c67a-4500-889f-9795828fa283" providerId="ADAL" clId="{5C946E0D-C82E-FC45-9DC3-A3E14F6F3898}" dt="2020-10-25T02:59:25.075" v="1268" actId="122"/>
          <ac:spMkLst>
            <pc:docMk/>
            <pc:sldMk cId="3032372078" sldId="8481"/>
            <ac:spMk id="4" creationId="{D9377501-EEC3-3343-AD5C-FF2755BF0856}"/>
          </ac:spMkLst>
        </pc:spChg>
        <pc:spChg chg="mod">
          <ac:chgData name="Ben Stegink" userId="bba285e7-c67a-4500-889f-9795828fa283" providerId="ADAL" clId="{5C946E0D-C82E-FC45-9DC3-A3E14F6F3898}" dt="2020-10-25T03:00:52.551" v="1285" actId="122"/>
          <ac:spMkLst>
            <pc:docMk/>
            <pc:sldMk cId="3032372078" sldId="8481"/>
            <ac:spMk id="5" creationId="{43014CA0-9320-0941-B8AD-4CC99850CB35}"/>
          </ac:spMkLst>
        </pc:spChg>
        <pc:spChg chg="add mod">
          <ac:chgData name="Ben Stegink" userId="bba285e7-c67a-4500-889f-9795828fa283" providerId="ADAL" clId="{5C946E0D-C82E-FC45-9DC3-A3E14F6F3898}" dt="2020-10-25T03:23:37.327" v="1751" actId="1076"/>
          <ac:spMkLst>
            <pc:docMk/>
            <pc:sldMk cId="3032372078" sldId="8481"/>
            <ac:spMk id="6" creationId="{4DBD247F-DA0E-3541-8787-5A70CA76258B}"/>
          </ac:spMkLst>
        </pc:spChg>
      </pc:sldChg>
    </pc:docChg>
  </pc:docChgLst>
  <pc:docChgLst>
    <pc:chgData name="Ben Stegink" userId="bba285e7-c67a-4500-889f-9795828fa283" providerId="ADAL" clId="{321811AB-C8EA-994D-AD80-7F623530E1E0}"/>
    <pc:docChg chg="custSel addSld delSld modSld sldOrd delSection modSection">
      <pc:chgData name="Ben Stegink" userId="bba285e7-c67a-4500-889f-9795828fa283" providerId="ADAL" clId="{321811AB-C8EA-994D-AD80-7F623530E1E0}" dt="2019-09-30T18:09:55.936" v="449"/>
      <pc:docMkLst>
        <pc:docMk/>
      </pc:docMkLst>
      <pc:sldChg chg="del">
        <pc:chgData name="Ben Stegink" userId="bba285e7-c67a-4500-889f-9795828fa283" providerId="ADAL" clId="{321811AB-C8EA-994D-AD80-7F623530E1E0}" dt="2019-09-30T12:52:27.518" v="310" actId="2696"/>
        <pc:sldMkLst>
          <pc:docMk/>
          <pc:sldMk cId="3515086315" sldId="259"/>
        </pc:sldMkLst>
      </pc:sldChg>
      <pc:sldChg chg="del">
        <pc:chgData name="Ben Stegink" userId="bba285e7-c67a-4500-889f-9795828fa283" providerId="ADAL" clId="{321811AB-C8EA-994D-AD80-7F623530E1E0}" dt="2019-09-30T12:52:53.079" v="325" actId="2696"/>
        <pc:sldMkLst>
          <pc:docMk/>
          <pc:sldMk cId="747824254" sldId="260"/>
        </pc:sldMkLst>
      </pc:sldChg>
      <pc:sldChg chg="del">
        <pc:chgData name="Ben Stegink" userId="bba285e7-c67a-4500-889f-9795828fa283" providerId="ADAL" clId="{321811AB-C8EA-994D-AD80-7F623530E1E0}" dt="2019-09-30T12:52:27.604" v="312" actId="2696"/>
        <pc:sldMkLst>
          <pc:docMk/>
          <pc:sldMk cId="1201694331" sldId="265"/>
        </pc:sldMkLst>
      </pc:sldChg>
      <pc:sldChg chg="del">
        <pc:chgData name="Ben Stegink" userId="bba285e7-c67a-4500-889f-9795828fa283" providerId="ADAL" clId="{321811AB-C8EA-994D-AD80-7F623530E1E0}" dt="2019-09-30T12:52:27.711" v="317" actId="2696"/>
        <pc:sldMkLst>
          <pc:docMk/>
          <pc:sldMk cId="3681954503" sldId="293"/>
        </pc:sldMkLst>
      </pc:sldChg>
      <pc:sldChg chg="del">
        <pc:chgData name="Ben Stegink" userId="bba285e7-c67a-4500-889f-9795828fa283" providerId="ADAL" clId="{321811AB-C8EA-994D-AD80-7F623530E1E0}" dt="2019-09-30T12:52:27.635" v="314" actId="2696"/>
        <pc:sldMkLst>
          <pc:docMk/>
          <pc:sldMk cId="2485223284" sldId="295"/>
        </pc:sldMkLst>
      </pc:sldChg>
      <pc:sldChg chg="del">
        <pc:chgData name="Ben Stegink" userId="bba285e7-c67a-4500-889f-9795828fa283" providerId="ADAL" clId="{321811AB-C8EA-994D-AD80-7F623530E1E0}" dt="2019-09-30T12:52:27.655" v="315" actId="2696"/>
        <pc:sldMkLst>
          <pc:docMk/>
          <pc:sldMk cId="229392236" sldId="296"/>
        </pc:sldMkLst>
      </pc:sldChg>
      <pc:sldChg chg="del">
        <pc:chgData name="Ben Stegink" userId="bba285e7-c67a-4500-889f-9795828fa283" providerId="ADAL" clId="{321811AB-C8EA-994D-AD80-7F623530E1E0}" dt="2019-09-30T12:52:27.693" v="316" actId="2696"/>
        <pc:sldMkLst>
          <pc:docMk/>
          <pc:sldMk cId="3703462538" sldId="297"/>
        </pc:sldMkLst>
      </pc:sldChg>
      <pc:sldChg chg="del">
        <pc:chgData name="Ben Stegink" userId="bba285e7-c67a-4500-889f-9795828fa283" providerId="ADAL" clId="{321811AB-C8EA-994D-AD80-7F623530E1E0}" dt="2019-09-30T12:52:27.767" v="320" actId="2696"/>
        <pc:sldMkLst>
          <pc:docMk/>
          <pc:sldMk cId="2920952354" sldId="300"/>
        </pc:sldMkLst>
      </pc:sldChg>
      <pc:sldChg chg="del">
        <pc:chgData name="Ben Stegink" userId="bba285e7-c67a-4500-889f-9795828fa283" providerId="ADAL" clId="{321811AB-C8EA-994D-AD80-7F623530E1E0}" dt="2019-09-30T12:52:27.799" v="322" actId="2696"/>
        <pc:sldMkLst>
          <pc:docMk/>
          <pc:sldMk cId="3600893078" sldId="301"/>
        </pc:sldMkLst>
      </pc:sldChg>
      <pc:sldChg chg="add">
        <pc:chgData name="Ben Stegink" userId="bba285e7-c67a-4500-889f-9795828fa283" providerId="ADAL" clId="{321811AB-C8EA-994D-AD80-7F623530E1E0}" dt="2019-09-30T18:09:55.936" v="449"/>
        <pc:sldMkLst>
          <pc:docMk/>
          <pc:sldMk cId="3438875328" sldId="458"/>
        </pc:sldMkLst>
      </pc:sldChg>
      <pc:sldChg chg="del">
        <pc:chgData name="Ben Stegink" userId="bba285e7-c67a-4500-889f-9795828fa283" providerId="ADAL" clId="{321811AB-C8EA-994D-AD80-7F623530E1E0}" dt="2019-09-30T12:52:27.749" v="319" actId="2696"/>
        <pc:sldMkLst>
          <pc:docMk/>
          <pc:sldMk cId="2190677188" sldId="1638"/>
        </pc:sldMkLst>
      </pc:sldChg>
      <pc:sldChg chg="del">
        <pc:chgData name="Ben Stegink" userId="bba285e7-c67a-4500-889f-9795828fa283" providerId="ADAL" clId="{321811AB-C8EA-994D-AD80-7F623530E1E0}" dt="2019-09-30T12:52:27.783" v="321" actId="2696"/>
        <pc:sldMkLst>
          <pc:docMk/>
          <pc:sldMk cId="2954144334" sldId="1645"/>
        </pc:sldMkLst>
      </pc:sldChg>
      <pc:sldChg chg="addSp modSp add setBg">
        <pc:chgData name="Ben Stegink" userId="bba285e7-c67a-4500-889f-9795828fa283" providerId="ADAL" clId="{321811AB-C8EA-994D-AD80-7F623530E1E0}" dt="2019-09-30T14:50:47.339" v="405" actId="1076"/>
        <pc:sldMkLst>
          <pc:docMk/>
          <pc:sldMk cId="595841354" sldId="1889"/>
        </pc:sldMkLst>
        <pc:picChg chg="add mod">
          <ac:chgData name="Ben Stegink" userId="bba285e7-c67a-4500-889f-9795828fa283" providerId="ADAL" clId="{321811AB-C8EA-994D-AD80-7F623530E1E0}" dt="2019-09-30T14:50:47.339" v="405" actId="1076"/>
          <ac:picMkLst>
            <pc:docMk/>
            <pc:sldMk cId="595841354" sldId="1889"/>
            <ac:picMk id="4" creationId="{803ABD30-CB94-0A4D-B789-76E31ED9C5C5}"/>
          </ac:picMkLst>
        </pc:picChg>
      </pc:sldChg>
      <pc:sldChg chg="del">
        <pc:chgData name="Ben Stegink" userId="bba285e7-c67a-4500-889f-9795828fa283" providerId="ADAL" clId="{321811AB-C8EA-994D-AD80-7F623530E1E0}" dt="2019-09-30T12:52:27.619" v="313" actId="2696"/>
        <pc:sldMkLst>
          <pc:docMk/>
          <pc:sldMk cId="3193047693" sldId="1894"/>
        </pc:sldMkLst>
      </pc:sldChg>
      <pc:sldChg chg="del">
        <pc:chgData name="Ben Stegink" userId="bba285e7-c67a-4500-889f-9795828fa283" providerId="ADAL" clId="{321811AB-C8EA-994D-AD80-7F623530E1E0}" dt="2019-09-30T12:52:27.728" v="318" actId="2696"/>
        <pc:sldMkLst>
          <pc:docMk/>
          <pc:sldMk cId="2321135258" sldId="1907"/>
        </pc:sldMkLst>
      </pc:sldChg>
      <pc:sldChg chg="del">
        <pc:chgData name="Ben Stegink" userId="bba285e7-c67a-4500-889f-9795828fa283" providerId="ADAL" clId="{321811AB-C8EA-994D-AD80-7F623530E1E0}" dt="2019-09-30T12:52:53.116" v="333" actId="2696"/>
        <pc:sldMkLst>
          <pc:docMk/>
          <pc:sldMk cId="854447771" sldId="2139"/>
        </pc:sldMkLst>
      </pc:sldChg>
      <pc:sldChg chg="del">
        <pc:chgData name="Ben Stegink" userId="bba285e7-c67a-4500-889f-9795828fa283" providerId="ADAL" clId="{321811AB-C8EA-994D-AD80-7F623530E1E0}" dt="2019-09-30T12:52:53.125" v="334" actId="2696"/>
        <pc:sldMkLst>
          <pc:docMk/>
          <pc:sldMk cId="381327394" sldId="2147"/>
        </pc:sldMkLst>
      </pc:sldChg>
      <pc:sldChg chg="del">
        <pc:chgData name="Ben Stegink" userId="bba285e7-c67a-4500-889f-9795828fa283" providerId="ADAL" clId="{321811AB-C8EA-994D-AD80-7F623530E1E0}" dt="2019-09-30T12:52:53.087" v="327" actId="2696"/>
        <pc:sldMkLst>
          <pc:docMk/>
          <pc:sldMk cId="3855094307" sldId="3864"/>
        </pc:sldMkLst>
      </pc:sldChg>
      <pc:sldChg chg="del">
        <pc:chgData name="Ben Stegink" userId="bba285e7-c67a-4500-889f-9795828fa283" providerId="ADAL" clId="{321811AB-C8EA-994D-AD80-7F623530E1E0}" dt="2019-09-30T12:52:53.091" v="328" actId="2696"/>
        <pc:sldMkLst>
          <pc:docMk/>
          <pc:sldMk cId="259232948" sldId="3865"/>
        </pc:sldMkLst>
      </pc:sldChg>
      <pc:sldChg chg="del">
        <pc:chgData name="Ben Stegink" userId="bba285e7-c67a-4500-889f-9795828fa283" providerId="ADAL" clId="{321811AB-C8EA-994D-AD80-7F623530E1E0}" dt="2019-09-30T12:52:53.101" v="329" actId="2696"/>
        <pc:sldMkLst>
          <pc:docMk/>
          <pc:sldMk cId="2772411023" sldId="3868"/>
        </pc:sldMkLst>
      </pc:sldChg>
      <pc:sldChg chg="del">
        <pc:chgData name="Ben Stegink" userId="bba285e7-c67a-4500-889f-9795828fa283" providerId="ADAL" clId="{321811AB-C8EA-994D-AD80-7F623530E1E0}" dt="2019-09-30T12:52:53.110" v="331" actId="2696"/>
        <pc:sldMkLst>
          <pc:docMk/>
          <pc:sldMk cId="3429015727" sldId="3873"/>
        </pc:sldMkLst>
      </pc:sldChg>
      <pc:sldChg chg="del">
        <pc:chgData name="Ben Stegink" userId="bba285e7-c67a-4500-889f-9795828fa283" providerId="ADAL" clId="{321811AB-C8EA-994D-AD80-7F623530E1E0}" dt="2019-09-30T12:52:27.587" v="311" actId="2696"/>
        <pc:sldMkLst>
          <pc:docMk/>
          <pc:sldMk cId="1551334731" sldId="4232"/>
        </pc:sldMkLst>
      </pc:sldChg>
      <pc:sldChg chg="del">
        <pc:chgData name="Ben Stegink" userId="bba285e7-c67a-4500-889f-9795828fa283" providerId="ADAL" clId="{321811AB-C8EA-994D-AD80-7F623530E1E0}" dt="2019-09-30T12:52:27.810" v="323" actId="2696"/>
        <pc:sldMkLst>
          <pc:docMk/>
          <pc:sldMk cId="3178408353" sldId="4235"/>
        </pc:sldMkLst>
      </pc:sldChg>
      <pc:sldChg chg="del">
        <pc:chgData name="Ben Stegink" userId="bba285e7-c67a-4500-889f-9795828fa283" providerId="ADAL" clId="{321811AB-C8EA-994D-AD80-7F623530E1E0}" dt="2019-09-30T12:52:27.830" v="324" actId="2696"/>
        <pc:sldMkLst>
          <pc:docMk/>
          <pc:sldMk cId="337799128" sldId="4242"/>
        </pc:sldMkLst>
      </pc:sldChg>
      <pc:sldChg chg="add">
        <pc:chgData name="Ben Stegink" userId="bba285e7-c67a-4500-889f-9795828fa283" providerId="ADAL" clId="{321811AB-C8EA-994D-AD80-7F623530E1E0}" dt="2019-09-30T14:43:10.830" v="400"/>
        <pc:sldMkLst>
          <pc:docMk/>
          <pc:sldMk cId="1746624948" sldId="4328"/>
        </pc:sldMkLst>
      </pc:sldChg>
      <pc:sldChg chg="modSp add">
        <pc:chgData name="Ben Stegink" userId="bba285e7-c67a-4500-889f-9795828fa283" providerId="ADAL" clId="{321811AB-C8EA-994D-AD80-7F623530E1E0}" dt="2019-09-30T14:52:13.115" v="423" actId="20577"/>
        <pc:sldMkLst>
          <pc:docMk/>
          <pc:sldMk cId="1980810326" sldId="4333"/>
        </pc:sldMkLst>
        <pc:spChg chg="mod">
          <ac:chgData name="Ben Stegink" userId="bba285e7-c67a-4500-889f-9795828fa283" providerId="ADAL" clId="{321811AB-C8EA-994D-AD80-7F623530E1E0}" dt="2019-09-30T14:52:13.115" v="423" actId="20577"/>
          <ac:spMkLst>
            <pc:docMk/>
            <pc:sldMk cId="1980810326" sldId="4333"/>
            <ac:spMk id="4" creationId="{15798440-9D4C-45D1-9B81-E63948F6F39B}"/>
          </ac:spMkLst>
        </pc:spChg>
      </pc:sldChg>
      <pc:sldChg chg="add del ord modNotesTx">
        <pc:chgData name="Ben Stegink" userId="bba285e7-c67a-4500-889f-9795828fa283" providerId="ADAL" clId="{321811AB-C8EA-994D-AD80-7F623530E1E0}" dt="2019-09-30T17:04:18.953" v="448" actId="2696"/>
        <pc:sldMkLst>
          <pc:docMk/>
          <pc:sldMk cId="3762355922" sldId="4335"/>
        </pc:sldMkLst>
      </pc:sldChg>
      <pc:sldChg chg="del">
        <pc:chgData name="Ben Stegink" userId="bba285e7-c67a-4500-889f-9795828fa283" providerId="ADAL" clId="{321811AB-C8EA-994D-AD80-7F623530E1E0}" dt="2019-09-30T12:52:53.082" v="326" actId="2696"/>
        <pc:sldMkLst>
          <pc:docMk/>
          <pc:sldMk cId="3229364325" sldId="8397"/>
        </pc:sldMkLst>
      </pc:sldChg>
      <pc:sldChg chg="del">
        <pc:chgData name="Ben Stegink" userId="bba285e7-c67a-4500-889f-9795828fa283" providerId="ADAL" clId="{321811AB-C8EA-994D-AD80-7F623530E1E0}" dt="2019-09-30T12:52:53.104" v="330" actId="2696"/>
        <pc:sldMkLst>
          <pc:docMk/>
          <pc:sldMk cId="1981175491" sldId="8398"/>
        </pc:sldMkLst>
      </pc:sldChg>
      <pc:sldChg chg="del">
        <pc:chgData name="Ben Stegink" userId="bba285e7-c67a-4500-889f-9795828fa283" providerId="ADAL" clId="{321811AB-C8EA-994D-AD80-7F623530E1E0}" dt="2019-09-30T12:52:27.478" v="309" actId="2696"/>
        <pc:sldMkLst>
          <pc:docMk/>
          <pc:sldMk cId="3994575897" sldId="8408"/>
        </pc:sldMkLst>
      </pc:sldChg>
      <pc:sldChg chg="del">
        <pc:chgData name="Ben Stegink" userId="bba285e7-c67a-4500-889f-9795828fa283" providerId="ADAL" clId="{321811AB-C8EA-994D-AD80-7F623530E1E0}" dt="2019-09-30T12:53:20.534" v="340" actId="2696"/>
        <pc:sldMkLst>
          <pc:docMk/>
          <pc:sldMk cId="4189547269" sldId="8409"/>
        </pc:sldMkLst>
      </pc:sldChg>
      <pc:sldChg chg="del">
        <pc:chgData name="Ben Stegink" userId="bba285e7-c67a-4500-889f-9795828fa283" providerId="ADAL" clId="{321811AB-C8EA-994D-AD80-7F623530E1E0}" dt="2019-09-30T12:53:20.540" v="341" actId="2696"/>
        <pc:sldMkLst>
          <pc:docMk/>
          <pc:sldMk cId="3418421638" sldId="8410"/>
        </pc:sldMkLst>
      </pc:sldChg>
      <pc:sldChg chg="del">
        <pc:chgData name="Ben Stegink" userId="bba285e7-c67a-4500-889f-9795828fa283" providerId="ADAL" clId="{321811AB-C8EA-994D-AD80-7F623530E1E0}" dt="2019-09-30T12:53:20.547" v="342" actId="2696"/>
        <pc:sldMkLst>
          <pc:docMk/>
          <pc:sldMk cId="1869834242" sldId="8411"/>
        </pc:sldMkLst>
      </pc:sldChg>
      <pc:sldChg chg="del">
        <pc:chgData name="Ben Stegink" userId="bba285e7-c67a-4500-889f-9795828fa283" providerId="ADAL" clId="{321811AB-C8EA-994D-AD80-7F623530E1E0}" dt="2019-09-30T12:53:20.553" v="343" actId="2696"/>
        <pc:sldMkLst>
          <pc:docMk/>
          <pc:sldMk cId="1212758729" sldId="8412"/>
        </pc:sldMkLst>
      </pc:sldChg>
      <pc:sldChg chg="del">
        <pc:chgData name="Ben Stegink" userId="bba285e7-c67a-4500-889f-9795828fa283" providerId="ADAL" clId="{321811AB-C8EA-994D-AD80-7F623530E1E0}" dt="2019-09-30T12:53:20.559" v="344" actId="2696"/>
        <pc:sldMkLst>
          <pc:docMk/>
          <pc:sldMk cId="4047329478" sldId="8413"/>
        </pc:sldMkLst>
      </pc:sldChg>
      <pc:sldChg chg="del">
        <pc:chgData name="Ben Stegink" userId="bba285e7-c67a-4500-889f-9795828fa283" providerId="ADAL" clId="{321811AB-C8EA-994D-AD80-7F623530E1E0}" dt="2019-09-30T12:53:20.565" v="345" actId="2696"/>
        <pc:sldMkLst>
          <pc:docMk/>
          <pc:sldMk cId="529809818" sldId="8414"/>
        </pc:sldMkLst>
      </pc:sldChg>
      <pc:sldChg chg="del">
        <pc:chgData name="Ben Stegink" userId="bba285e7-c67a-4500-889f-9795828fa283" providerId="ADAL" clId="{321811AB-C8EA-994D-AD80-7F623530E1E0}" dt="2019-09-30T12:53:20.571" v="346" actId="2696"/>
        <pc:sldMkLst>
          <pc:docMk/>
          <pc:sldMk cId="3986803255" sldId="8416"/>
        </pc:sldMkLst>
      </pc:sldChg>
      <pc:sldChg chg="del">
        <pc:chgData name="Ben Stegink" userId="bba285e7-c67a-4500-889f-9795828fa283" providerId="ADAL" clId="{321811AB-C8EA-994D-AD80-7F623530E1E0}" dt="2019-09-30T12:53:20.578" v="347" actId="2696"/>
        <pc:sldMkLst>
          <pc:docMk/>
          <pc:sldMk cId="137177671" sldId="8417"/>
        </pc:sldMkLst>
      </pc:sldChg>
      <pc:sldChg chg="del">
        <pc:chgData name="Ben Stegink" userId="bba285e7-c67a-4500-889f-9795828fa283" providerId="ADAL" clId="{321811AB-C8EA-994D-AD80-7F623530E1E0}" dt="2019-09-30T12:53:20.584" v="348" actId="2696"/>
        <pc:sldMkLst>
          <pc:docMk/>
          <pc:sldMk cId="3173398065" sldId="8418"/>
        </pc:sldMkLst>
      </pc:sldChg>
      <pc:sldChg chg="del">
        <pc:chgData name="Ben Stegink" userId="bba285e7-c67a-4500-889f-9795828fa283" providerId="ADAL" clId="{321811AB-C8EA-994D-AD80-7F623530E1E0}" dt="2019-09-30T12:53:20.590" v="349" actId="2696"/>
        <pc:sldMkLst>
          <pc:docMk/>
          <pc:sldMk cId="2067302294" sldId="8419"/>
        </pc:sldMkLst>
      </pc:sldChg>
      <pc:sldChg chg="del">
        <pc:chgData name="Ben Stegink" userId="bba285e7-c67a-4500-889f-9795828fa283" providerId="ADAL" clId="{321811AB-C8EA-994D-AD80-7F623530E1E0}" dt="2019-09-30T12:53:20.596" v="350" actId="2696"/>
        <pc:sldMkLst>
          <pc:docMk/>
          <pc:sldMk cId="2321910774" sldId="8420"/>
        </pc:sldMkLst>
      </pc:sldChg>
      <pc:sldChg chg="del">
        <pc:chgData name="Ben Stegink" userId="bba285e7-c67a-4500-889f-9795828fa283" providerId="ADAL" clId="{321811AB-C8EA-994D-AD80-7F623530E1E0}" dt="2019-09-30T12:53:20.601" v="351" actId="2696"/>
        <pc:sldMkLst>
          <pc:docMk/>
          <pc:sldMk cId="811822956" sldId="8421"/>
        </pc:sldMkLst>
      </pc:sldChg>
      <pc:sldChg chg="del">
        <pc:chgData name="Ben Stegink" userId="bba285e7-c67a-4500-889f-9795828fa283" providerId="ADAL" clId="{321811AB-C8EA-994D-AD80-7F623530E1E0}" dt="2019-09-30T12:53:20.608" v="352" actId="2696"/>
        <pc:sldMkLst>
          <pc:docMk/>
          <pc:sldMk cId="1332293581" sldId="8422"/>
        </pc:sldMkLst>
      </pc:sldChg>
      <pc:sldChg chg="del">
        <pc:chgData name="Ben Stegink" userId="bba285e7-c67a-4500-889f-9795828fa283" providerId="ADAL" clId="{321811AB-C8EA-994D-AD80-7F623530E1E0}" dt="2019-09-30T12:53:20.622" v="354" actId="2696"/>
        <pc:sldMkLst>
          <pc:docMk/>
          <pc:sldMk cId="1138005889" sldId="8423"/>
        </pc:sldMkLst>
      </pc:sldChg>
      <pc:sldChg chg="del">
        <pc:chgData name="Ben Stegink" userId="bba285e7-c67a-4500-889f-9795828fa283" providerId="ADAL" clId="{321811AB-C8EA-994D-AD80-7F623530E1E0}" dt="2019-09-30T12:53:20.614" v="353" actId="2696"/>
        <pc:sldMkLst>
          <pc:docMk/>
          <pc:sldMk cId="3354391636" sldId="8424"/>
        </pc:sldMkLst>
      </pc:sldChg>
      <pc:sldChg chg="del">
        <pc:chgData name="Ben Stegink" userId="bba285e7-c67a-4500-889f-9795828fa283" providerId="ADAL" clId="{321811AB-C8EA-994D-AD80-7F623530E1E0}" dt="2019-09-30T12:53:20.630" v="355" actId="2696"/>
        <pc:sldMkLst>
          <pc:docMk/>
          <pc:sldMk cId="3769446123" sldId="8425"/>
        </pc:sldMkLst>
      </pc:sldChg>
      <pc:sldChg chg="del">
        <pc:chgData name="Ben Stegink" userId="bba285e7-c67a-4500-889f-9795828fa283" providerId="ADAL" clId="{321811AB-C8EA-994D-AD80-7F623530E1E0}" dt="2019-09-30T12:53:20.637" v="356" actId="2696"/>
        <pc:sldMkLst>
          <pc:docMk/>
          <pc:sldMk cId="875512409" sldId="8426"/>
        </pc:sldMkLst>
      </pc:sldChg>
      <pc:sldChg chg="del">
        <pc:chgData name="Ben Stegink" userId="bba285e7-c67a-4500-889f-9795828fa283" providerId="ADAL" clId="{321811AB-C8EA-994D-AD80-7F623530E1E0}" dt="2019-09-30T12:53:20.528" v="339" actId="2696"/>
        <pc:sldMkLst>
          <pc:docMk/>
          <pc:sldMk cId="3268418702" sldId="8427"/>
        </pc:sldMkLst>
      </pc:sldChg>
      <pc:sldChg chg="del">
        <pc:chgData name="Ben Stegink" userId="bba285e7-c67a-4500-889f-9795828fa283" providerId="ADAL" clId="{321811AB-C8EA-994D-AD80-7F623530E1E0}" dt="2019-09-30T12:53:20.657" v="357" actId="2696"/>
        <pc:sldMkLst>
          <pc:docMk/>
          <pc:sldMk cId="3313053413" sldId="8428"/>
        </pc:sldMkLst>
      </pc:sldChg>
      <pc:sldChg chg="del">
        <pc:chgData name="Ben Stegink" userId="bba285e7-c67a-4500-889f-9795828fa283" providerId="ADAL" clId="{321811AB-C8EA-994D-AD80-7F623530E1E0}" dt="2019-09-30T12:53:20.663" v="358" actId="2696"/>
        <pc:sldMkLst>
          <pc:docMk/>
          <pc:sldMk cId="2559752688" sldId="8429"/>
        </pc:sldMkLst>
      </pc:sldChg>
      <pc:sldChg chg="del">
        <pc:chgData name="Ben Stegink" userId="bba285e7-c67a-4500-889f-9795828fa283" providerId="ADAL" clId="{321811AB-C8EA-994D-AD80-7F623530E1E0}" dt="2019-09-30T12:53:20.670" v="359" actId="2696"/>
        <pc:sldMkLst>
          <pc:docMk/>
          <pc:sldMk cId="4083285320" sldId="8430"/>
        </pc:sldMkLst>
      </pc:sldChg>
      <pc:sldChg chg="del">
        <pc:chgData name="Ben Stegink" userId="bba285e7-c67a-4500-889f-9795828fa283" providerId="ADAL" clId="{321811AB-C8EA-994D-AD80-7F623530E1E0}" dt="2019-09-30T12:53:20.677" v="360" actId="2696"/>
        <pc:sldMkLst>
          <pc:docMk/>
          <pc:sldMk cId="3869566338" sldId="8431"/>
        </pc:sldMkLst>
      </pc:sldChg>
      <pc:sldChg chg="del">
        <pc:chgData name="Ben Stegink" userId="bba285e7-c67a-4500-889f-9795828fa283" providerId="ADAL" clId="{321811AB-C8EA-994D-AD80-7F623530E1E0}" dt="2019-09-30T12:53:20.682" v="361" actId="2696"/>
        <pc:sldMkLst>
          <pc:docMk/>
          <pc:sldMk cId="17774830" sldId="8432"/>
        </pc:sldMkLst>
      </pc:sldChg>
      <pc:sldChg chg="del">
        <pc:chgData name="Ben Stegink" userId="bba285e7-c67a-4500-889f-9795828fa283" providerId="ADAL" clId="{321811AB-C8EA-994D-AD80-7F623530E1E0}" dt="2019-09-30T12:53:20.688" v="362" actId="2696"/>
        <pc:sldMkLst>
          <pc:docMk/>
          <pc:sldMk cId="845837525" sldId="8433"/>
        </pc:sldMkLst>
      </pc:sldChg>
      <pc:sldChg chg="del">
        <pc:chgData name="Ben Stegink" userId="bba285e7-c67a-4500-889f-9795828fa283" providerId="ADAL" clId="{321811AB-C8EA-994D-AD80-7F623530E1E0}" dt="2019-09-30T12:53:20.696" v="363" actId="2696"/>
        <pc:sldMkLst>
          <pc:docMk/>
          <pc:sldMk cId="600781533" sldId="8434"/>
        </pc:sldMkLst>
      </pc:sldChg>
      <pc:sldChg chg="del">
        <pc:chgData name="Ben Stegink" userId="bba285e7-c67a-4500-889f-9795828fa283" providerId="ADAL" clId="{321811AB-C8EA-994D-AD80-7F623530E1E0}" dt="2019-09-30T12:53:20.703" v="364" actId="2696"/>
        <pc:sldMkLst>
          <pc:docMk/>
          <pc:sldMk cId="1411570066" sldId="8435"/>
        </pc:sldMkLst>
      </pc:sldChg>
      <pc:sldChg chg="del">
        <pc:chgData name="Ben Stegink" userId="bba285e7-c67a-4500-889f-9795828fa283" providerId="ADAL" clId="{321811AB-C8EA-994D-AD80-7F623530E1E0}" dt="2019-09-30T12:53:20.712" v="365" actId="2696"/>
        <pc:sldMkLst>
          <pc:docMk/>
          <pc:sldMk cId="2553910455" sldId="8436"/>
        </pc:sldMkLst>
      </pc:sldChg>
      <pc:sldChg chg="modSp">
        <pc:chgData name="Ben Stegink" userId="bba285e7-c67a-4500-889f-9795828fa283" providerId="ADAL" clId="{321811AB-C8EA-994D-AD80-7F623530E1E0}" dt="2019-09-30T17:03:59.564" v="446" actId="20577"/>
        <pc:sldMkLst>
          <pc:docMk/>
          <pc:sldMk cId="250834544" sldId="8450"/>
        </pc:sldMkLst>
        <pc:graphicFrameChg chg="mod modGraphic">
          <ac:chgData name="Ben Stegink" userId="bba285e7-c67a-4500-889f-9795828fa283" providerId="ADAL" clId="{321811AB-C8EA-994D-AD80-7F623530E1E0}" dt="2019-09-30T17:03:59.564" v="446" actId="20577"/>
          <ac:graphicFrameMkLst>
            <pc:docMk/>
            <pc:sldMk cId="250834544" sldId="8450"/>
            <ac:graphicFrameMk id="5" creationId="{82E4C931-071C-4B8E-BE3B-103DB7CE59A9}"/>
          </ac:graphicFrameMkLst>
        </pc:graphicFrameChg>
      </pc:sldChg>
      <pc:sldChg chg="del">
        <pc:chgData name="Ben Stegink" userId="bba285e7-c67a-4500-889f-9795828fa283" providerId="ADAL" clId="{321811AB-C8EA-994D-AD80-7F623530E1E0}" dt="2019-09-30T12:52:27.419" v="308" actId="2696"/>
        <pc:sldMkLst>
          <pc:docMk/>
          <pc:sldMk cId="3289486801" sldId="8451"/>
        </pc:sldMkLst>
      </pc:sldChg>
      <pc:sldChg chg="add">
        <pc:chgData name="Ben Stegink" userId="bba285e7-c67a-4500-889f-9795828fa283" providerId="ADAL" clId="{321811AB-C8EA-994D-AD80-7F623530E1E0}" dt="2019-09-30T12:51:43.240" v="307"/>
        <pc:sldMkLst>
          <pc:docMk/>
          <pc:sldMk cId="428836590" sldId="8452"/>
        </pc:sldMkLst>
      </pc:sldChg>
      <pc:sldChg chg="add">
        <pc:chgData name="Ben Stegink" userId="bba285e7-c67a-4500-889f-9795828fa283" providerId="ADAL" clId="{321811AB-C8EA-994D-AD80-7F623530E1E0}" dt="2019-09-30T12:51:43.240" v="307"/>
        <pc:sldMkLst>
          <pc:docMk/>
          <pc:sldMk cId="268630639" sldId="8453"/>
        </pc:sldMkLst>
      </pc:sldChg>
      <pc:sldChg chg="add">
        <pc:chgData name="Ben Stegink" userId="bba285e7-c67a-4500-889f-9795828fa283" providerId="ADAL" clId="{321811AB-C8EA-994D-AD80-7F623530E1E0}" dt="2019-09-30T12:51:43.240" v="307"/>
        <pc:sldMkLst>
          <pc:docMk/>
          <pc:sldMk cId="4287491371" sldId="8454"/>
        </pc:sldMkLst>
      </pc:sldChg>
      <pc:sldChg chg="add">
        <pc:chgData name="Ben Stegink" userId="bba285e7-c67a-4500-889f-9795828fa283" providerId="ADAL" clId="{321811AB-C8EA-994D-AD80-7F623530E1E0}" dt="2019-09-30T12:51:43.240" v="307"/>
        <pc:sldMkLst>
          <pc:docMk/>
          <pc:sldMk cId="501105180" sldId="8455"/>
        </pc:sldMkLst>
      </pc:sldChg>
      <pc:sldChg chg="add">
        <pc:chgData name="Ben Stegink" userId="bba285e7-c67a-4500-889f-9795828fa283" providerId="ADAL" clId="{321811AB-C8EA-994D-AD80-7F623530E1E0}" dt="2019-09-30T12:51:43.240" v="307"/>
        <pc:sldMkLst>
          <pc:docMk/>
          <pc:sldMk cId="3971209481" sldId="8456"/>
        </pc:sldMkLst>
      </pc:sldChg>
      <pc:sldChg chg="add">
        <pc:chgData name="Ben Stegink" userId="bba285e7-c67a-4500-889f-9795828fa283" providerId="ADAL" clId="{321811AB-C8EA-994D-AD80-7F623530E1E0}" dt="2019-09-30T12:51:43.240" v="307"/>
        <pc:sldMkLst>
          <pc:docMk/>
          <pc:sldMk cId="1825867807" sldId="8457"/>
        </pc:sldMkLst>
      </pc:sldChg>
      <pc:sldChg chg="add">
        <pc:chgData name="Ben Stegink" userId="bba285e7-c67a-4500-889f-9795828fa283" providerId="ADAL" clId="{321811AB-C8EA-994D-AD80-7F623530E1E0}" dt="2019-09-30T12:51:43.240" v="307"/>
        <pc:sldMkLst>
          <pc:docMk/>
          <pc:sldMk cId="2740908991" sldId="8458"/>
        </pc:sldMkLst>
      </pc:sldChg>
      <pc:sldChg chg="add">
        <pc:chgData name="Ben Stegink" userId="bba285e7-c67a-4500-889f-9795828fa283" providerId="ADAL" clId="{321811AB-C8EA-994D-AD80-7F623530E1E0}" dt="2019-09-30T12:51:43.240" v="307"/>
        <pc:sldMkLst>
          <pc:docMk/>
          <pc:sldMk cId="3051862522" sldId="8459"/>
        </pc:sldMkLst>
      </pc:sldChg>
      <pc:sldChg chg="add">
        <pc:chgData name="Ben Stegink" userId="bba285e7-c67a-4500-889f-9795828fa283" providerId="ADAL" clId="{321811AB-C8EA-994D-AD80-7F623530E1E0}" dt="2019-09-30T12:51:43.240" v="307"/>
        <pc:sldMkLst>
          <pc:docMk/>
          <pc:sldMk cId="2423657130" sldId="8460"/>
        </pc:sldMkLst>
      </pc:sldChg>
      <pc:sldChg chg="add">
        <pc:chgData name="Ben Stegink" userId="bba285e7-c67a-4500-889f-9795828fa283" providerId="ADAL" clId="{321811AB-C8EA-994D-AD80-7F623530E1E0}" dt="2019-09-30T12:51:43.240" v="307"/>
        <pc:sldMkLst>
          <pc:docMk/>
          <pc:sldMk cId="1038639636" sldId="8461"/>
        </pc:sldMkLst>
      </pc:sldChg>
      <pc:sldChg chg="add">
        <pc:chgData name="Ben Stegink" userId="bba285e7-c67a-4500-889f-9795828fa283" providerId="ADAL" clId="{321811AB-C8EA-994D-AD80-7F623530E1E0}" dt="2019-09-30T12:51:43.240" v="307"/>
        <pc:sldMkLst>
          <pc:docMk/>
          <pc:sldMk cId="2571467024" sldId="8462"/>
        </pc:sldMkLst>
      </pc:sldChg>
      <pc:sldChg chg="add">
        <pc:chgData name="Ben Stegink" userId="bba285e7-c67a-4500-889f-9795828fa283" providerId="ADAL" clId="{321811AB-C8EA-994D-AD80-7F623530E1E0}" dt="2019-09-30T12:51:43.240" v="307"/>
        <pc:sldMkLst>
          <pc:docMk/>
          <pc:sldMk cId="1745862018" sldId="8463"/>
        </pc:sldMkLst>
      </pc:sldChg>
      <pc:sldChg chg="modSp add">
        <pc:chgData name="Ben Stegink" userId="bba285e7-c67a-4500-889f-9795828fa283" providerId="ADAL" clId="{321811AB-C8EA-994D-AD80-7F623530E1E0}" dt="2019-09-30T14:05:54.350" v="399" actId="20577"/>
        <pc:sldMkLst>
          <pc:docMk/>
          <pc:sldMk cId="3342857165" sldId="8464"/>
        </pc:sldMkLst>
        <pc:spChg chg="mod">
          <ac:chgData name="Ben Stegink" userId="bba285e7-c67a-4500-889f-9795828fa283" providerId="ADAL" clId="{321811AB-C8EA-994D-AD80-7F623530E1E0}" dt="2019-09-30T14:05:54.350" v="399" actId="20577"/>
          <ac:spMkLst>
            <pc:docMk/>
            <pc:sldMk cId="3342857165" sldId="8464"/>
            <ac:spMk id="2" creationId="{8CB389B7-7743-4BFC-B6D2-36A549EA412C}"/>
          </ac:spMkLst>
        </pc:spChg>
      </pc:sldChg>
      <pc:sldChg chg="add">
        <pc:chgData name="Ben Stegink" userId="bba285e7-c67a-4500-889f-9795828fa283" providerId="ADAL" clId="{321811AB-C8EA-994D-AD80-7F623530E1E0}" dt="2019-09-30T12:51:43.240" v="307"/>
        <pc:sldMkLst>
          <pc:docMk/>
          <pc:sldMk cId="4218025089" sldId="8465"/>
        </pc:sldMkLst>
      </pc:sldChg>
      <pc:sldChg chg="add">
        <pc:chgData name="Ben Stegink" userId="bba285e7-c67a-4500-889f-9795828fa283" providerId="ADAL" clId="{321811AB-C8EA-994D-AD80-7F623530E1E0}" dt="2019-09-30T12:51:43.240" v="307"/>
        <pc:sldMkLst>
          <pc:docMk/>
          <pc:sldMk cId="945064606" sldId="8466"/>
        </pc:sldMkLst>
      </pc:sldChg>
      <pc:sldChg chg="addSp delSp new">
        <pc:chgData name="Ben Stegink" userId="bba285e7-c67a-4500-889f-9795828fa283" providerId="ADAL" clId="{321811AB-C8EA-994D-AD80-7F623530E1E0}" dt="2019-09-30T16:59:02.908" v="429"/>
        <pc:sldMkLst>
          <pc:docMk/>
          <pc:sldMk cId="2235199924" sldId="8467"/>
        </pc:sldMkLst>
        <pc:spChg chg="add del">
          <ac:chgData name="Ben Stegink" userId="bba285e7-c67a-4500-889f-9795828fa283" providerId="ADAL" clId="{321811AB-C8EA-994D-AD80-7F623530E1E0}" dt="2019-09-30T16:58:41.439" v="426"/>
          <ac:spMkLst>
            <pc:docMk/>
            <pc:sldMk cId="2235199924" sldId="8467"/>
            <ac:spMk id="3" creationId="{EB7A3F7E-BEBC-9444-A962-97776D6DCF07}"/>
          </ac:spMkLst>
        </pc:spChg>
        <pc:spChg chg="add del">
          <ac:chgData name="Ben Stegink" userId="bba285e7-c67a-4500-889f-9795828fa283" providerId="ADAL" clId="{321811AB-C8EA-994D-AD80-7F623530E1E0}" dt="2019-09-30T16:58:46.941" v="428"/>
          <ac:spMkLst>
            <pc:docMk/>
            <pc:sldMk cId="2235199924" sldId="8467"/>
            <ac:spMk id="4" creationId="{8C6B719E-7A53-2D41-A76C-E828527A1376}"/>
          </ac:spMkLst>
        </pc:spChg>
        <pc:picChg chg="add">
          <ac:chgData name="Ben Stegink" userId="bba285e7-c67a-4500-889f-9795828fa283" providerId="ADAL" clId="{321811AB-C8EA-994D-AD80-7F623530E1E0}" dt="2019-09-30T16:59:02.908" v="429"/>
          <ac:picMkLst>
            <pc:docMk/>
            <pc:sldMk cId="2235199924" sldId="8467"/>
            <ac:picMk id="5" creationId="{A2FFD8AD-644F-8042-AF40-F18C575CA03B}"/>
          </ac:picMkLst>
        </pc:picChg>
      </pc:sldChg>
      <pc:sldMasterChg chg="delSldLayout">
        <pc:chgData name="Ben Stegink" userId="bba285e7-c67a-4500-889f-9795828fa283" providerId="ADAL" clId="{321811AB-C8EA-994D-AD80-7F623530E1E0}" dt="2019-09-30T12:52:53.128" v="335" actId="2696"/>
        <pc:sldMasterMkLst>
          <pc:docMk/>
          <pc:sldMasterMk cId="3640030619" sldId="2147483660"/>
        </pc:sldMasterMkLst>
        <pc:sldLayoutChg chg="del">
          <pc:chgData name="Ben Stegink" userId="bba285e7-c67a-4500-889f-9795828fa283" providerId="ADAL" clId="{321811AB-C8EA-994D-AD80-7F623530E1E0}" dt="2019-09-30T12:52:53.112" v="332" actId="2696"/>
          <pc:sldLayoutMkLst>
            <pc:docMk/>
            <pc:sldMasterMk cId="3640030619" sldId="2147483660"/>
            <pc:sldLayoutMk cId="3512506609" sldId="2147483702"/>
          </pc:sldLayoutMkLst>
        </pc:sldLayoutChg>
        <pc:sldLayoutChg chg="del">
          <pc:chgData name="Ben Stegink" userId="bba285e7-c67a-4500-889f-9795828fa283" providerId="ADAL" clId="{321811AB-C8EA-994D-AD80-7F623530E1E0}" dt="2019-09-30T12:52:53.128" v="335" actId="2696"/>
          <pc:sldLayoutMkLst>
            <pc:docMk/>
            <pc:sldMasterMk cId="3640030619" sldId="2147483660"/>
            <pc:sldLayoutMk cId="2494582278" sldId="2147483703"/>
          </pc:sldLayoutMkLst>
        </pc:sldLayoutChg>
      </pc:sldMasterChg>
    </pc:docChg>
  </pc:docChgLst>
  <pc:docChgLst>
    <pc:chgData name="Ben Stegink" userId="bba285e7-c67a-4500-889f-9795828fa283" providerId="ADAL" clId="{5F76C546-10C5-F34D-BAA5-A662139D9A82}"/>
    <pc:docChg chg="delSld modSld delSection modSection">
      <pc:chgData name="Ben Stegink" userId="bba285e7-c67a-4500-889f-9795828fa283" providerId="ADAL" clId="{5F76C546-10C5-F34D-BAA5-A662139D9A82}" dt="2019-09-29T20:47:31.050" v="79" actId="113"/>
      <pc:docMkLst>
        <pc:docMk/>
      </pc:docMkLst>
      <pc:sldChg chg="del">
        <pc:chgData name="Ben Stegink" userId="bba285e7-c67a-4500-889f-9795828fa283" providerId="ADAL" clId="{5F76C546-10C5-F34D-BAA5-A662139D9A82}" dt="2019-09-29T20:47:14.867" v="5" actId="2696"/>
        <pc:sldMkLst>
          <pc:docMk/>
          <pc:sldMk cId="2628506117" sldId="261"/>
        </pc:sldMkLst>
      </pc:sldChg>
      <pc:sldChg chg="del">
        <pc:chgData name="Ben Stegink" userId="bba285e7-c67a-4500-889f-9795828fa283" providerId="ADAL" clId="{5F76C546-10C5-F34D-BAA5-A662139D9A82}" dt="2019-09-29T20:47:14.885" v="8" actId="2696"/>
        <pc:sldMkLst>
          <pc:docMk/>
          <pc:sldMk cId="406061305" sldId="262"/>
        </pc:sldMkLst>
      </pc:sldChg>
      <pc:sldChg chg="del">
        <pc:chgData name="Ben Stegink" userId="bba285e7-c67a-4500-889f-9795828fa283" providerId="ADAL" clId="{5F76C546-10C5-F34D-BAA5-A662139D9A82}" dt="2019-09-29T20:47:14.976" v="20" actId="2696"/>
        <pc:sldMkLst>
          <pc:docMk/>
          <pc:sldMk cId="3345814625" sldId="263"/>
        </pc:sldMkLst>
      </pc:sldChg>
      <pc:sldChg chg="del">
        <pc:chgData name="Ben Stegink" userId="bba285e7-c67a-4500-889f-9795828fa283" providerId="ADAL" clId="{5F76C546-10C5-F34D-BAA5-A662139D9A82}" dt="2019-09-29T20:47:15.034" v="27" actId="2696"/>
        <pc:sldMkLst>
          <pc:docMk/>
          <pc:sldMk cId="2003831846" sldId="269"/>
        </pc:sldMkLst>
      </pc:sldChg>
      <pc:sldChg chg="del">
        <pc:chgData name="Ben Stegink" userId="bba285e7-c67a-4500-889f-9795828fa283" providerId="ADAL" clId="{5F76C546-10C5-F34D-BAA5-A662139D9A82}" dt="2019-09-29T20:47:15.356" v="73" actId="2696"/>
        <pc:sldMkLst>
          <pc:docMk/>
          <pc:sldMk cId="2621654070" sldId="351"/>
        </pc:sldMkLst>
      </pc:sldChg>
      <pc:sldChg chg="del">
        <pc:chgData name="Ben Stegink" userId="bba285e7-c67a-4500-889f-9795828fa283" providerId="ADAL" clId="{5F76C546-10C5-F34D-BAA5-A662139D9A82}" dt="2019-09-29T20:47:15.347" v="72" actId="2696"/>
        <pc:sldMkLst>
          <pc:docMk/>
          <pc:sldMk cId="1742913918" sldId="357"/>
        </pc:sldMkLst>
      </pc:sldChg>
      <pc:sldChg chg="del">
        <pc:chgData name="Ben Stegink" userId="bba285e7-c67a-4500-889f-9795828fa283" providerId="ADAL" clId="{5F76C546-10C5-F34D-BAA5-A662139D9A82}" dt="2019-09-29T20:47:15.366" v="74" actId="2696"/>
        <pc:sldMkLst>
          <pc:docMk/>
          <pc:sldMk cId="2287256756" sldId="360"/>
        </pc:sldMkLst>
      </pc:sldChg>
      <pc:sldChg chg="del">
        <pc:chgData name="Ben Stegink" userId="bba285e7-c67a-4500-889f-9795828fa283" providerId="ADAL" clId="{5F76C546-10C5-F34D-BAA5-A662139D9A82}" dt="2019-09-29T20:47:15.288" v="58" actId="2696"/>
        <pc:sldMkLst>
          <pc:docMk/>
          <pc:sldMk cId="3073129660" sldId="396"/>
        </pc:sldMkLst>
      </pc:sldChg>
      <pc:sldChg chg="del">
        <pc:chgData name="Ben Stegink" userId="bba285e7-c67a-4500-889f-9795828fa283" providerId="ADAL" clId="{5F76C546-10C5-F34D-BAA5-A662139D9A82}" dt="2019-09-29T20:47:14.926" v="12" actId="2696"/>
        <pc:sldMkLst>
          <pc:docMk/>
          <pc:sldMk cId="60597528" sldId="1583"/>
        </pc:sldMkLst>
      </pc:sldChg>
      <pc:sldChg chg="del">
        <pc:chgData name="Ben Stegink" userId="bba285e7-c67a-4500-889f-9795828fa283" providerId="ADAL" clId="{5F76C546-10C5-F34D-BAA5-A662139D9A82}" dt="2019-09-29T20:47:15.311" v="62" actId="2696"/>
        <pc:sldMkLst>
          <pc:docMk/>
          <pc:sldMk cId="134252955" sldId="1585"/>
        </pc:sldMkLst>
      </pc:sldChg>
      <pc:sldChg chg="del">
        <pc:chgData name="Ben Stegink" userId="bba285e7-c67a-4500-889f-9795828fa283" providerId="ADAL" clId="{5F76C546-10C5-F34D-BAA5-A662139D9A82}" dt="2019-09-29T20:47:15.332" v="67" actId="2696"/>
        <pc:sldMkLst>
          <pc:docMk/>
          <pc:sldMk cId="338693355" sldId="1664"/>
        </pc:sldMkLst>
      </pc:sldChg>
      <pc:sldChg chg="del">
        <pc:chgData name="Ben Stegink" userId="bba285e7-c67a-4500-889f-9795828fa283" providerId="ADAL" clId="{5F76C546-10C5-F34D-BAA5-A662139D9A82}" dt="2019-09-29T20:47:15.099" v="35" actId="2696"/>
        <pc:sldMkLst>
          <pc:docMk/>
          <pc:sldMk cId="4023532823" sldId="1679"/>
        </pc:sldMkLst>
      </pc:sldChg>
      <pc:sldChg chg="del">
        <pc:chgData name="Ben Stegink" userId="bba285e7-c67a-4500-889f-9795828fa283" providerId="ADAL" clId="{5F76C546-10C5-F34D-BAA5-A662139D9A82}" dt="2019-09-29T20:47:15.314" v="63" actId="2696"/>
        <pc:sldMkLst>
          <pc:docMk/>
          <pc:sldMk cId="921449663" sldId="1761"/>
        </pc:sldMkLst>
      </pc:sldChg>
      <pc:sldChg chg="del">
        <pc:chgData name="Ben Stegink" userId="bba285e7-c67a-4500-889f-9795828fa283" providerId="ADAL" clId="{5F76C546-10C5-F34D-BAA5-A662139D9A82}" dt="2019-09-29T20:47:15.292" v="59" actId="2696"/>
        <pc:sldMkLst>
          <pc:docMk/>
          <pc:sldMk cId="2819023722" sldId="1864"/>
        </pc:sldMkLst>
      </pc:sldChg>
      <pc:sldChg chg="del">
        <pc:chgData name="Ben Stegink" userId="bba285e7-c67a-4500-889f-9795828fa283" providerId="ADAL" clId="{5F76C546-10C5-F34D-BAA5-A662139D9A82}" dt="2019-09-29T20:47:14.952" v="15" actId="2696"/>
        <pc:sldMkLst>
          <pc:docMk/>
          <pc:sldMk cId="1982750755" sldId="1881"/>
        </pc:sldMkLst>
      </pc:sldChg>
      <pc:sldChg chg="del">
        <pc:chgData name="Ben Stegink" userId="bba285e7-c67a-4500-889f-9795828fa283" providerId="ADAL" clId="{5F76C546-10C5-F34D-BAA5-A662139D9A82}" dt="2019-09-29T20:47:15.059" v="30" actId="2696"/>
        <pc:sldMkLst>
          <pc:docMk/>
          <pc:sldMk cId="2250181990" sldId="1886"/>
        </pc:sldMkLst>
      </pc:sldChg>
      <pc:sldChg chg="del">
        <pc:chgData name="Ben Stegink" userId="bba285e7-c67a-4500-889f-9795828fa283" providerId="ADAL" clId="{5F76C546-10C5-F34D-BAA5-A662139D9A82}" dt="2019-09-29T20:47:14.961" v="17" actId="2696"/>
        <pc:sldMkLst>
          <pc:docMk/>
          <pc:sldMk cId="1492688831" sldId="1888"/>
        </pc:sldMkLst>
      </pc:sldChg>
      <pc:sldChg chg="del">
        <pc:chgData name="Ben Stegink" userId="bba285e7-c67a-4500-889f-9795828fa283" providerId="ADAL" clId="{5F76C546-10C5-F34D-BAA5-A662139D9A82}" dt="2019-09-29T20:47:15.318" v="65" actId="2696"/>
        <pc:sldMkLst>
          <pc:docMk/>
          <pc:sldMk cId="2339747982" sldId="1891"/>
        </pc:sldMkLst>
      </pc:sldChg>
      <pc:sldChg chg="del">
        <pc:chgData name="Ben Stegink" userId="bba285e7-c67a-4500-889f-9795828fa283" providerId="ADAL" clId="{5F76C546-10C5-F34D-BAA5-A662139D9A82}" dt="2019-09-29T20:47:14.915" v="11" actId="2696"/>
        <pc:sldMkLst>
          <pc:docMk/>
          <pc:sldMk cId="724711525" sldId="1920"/>
        </pc:sldMkLst>
      </pc:sldChg>
      <pc:sldChg chg="del">
        <pc:chgData name="Ben Stegink" userId="bba285e7-c67a-4500-889f-9795828fa283" providerId="ADAL" clId="{5F76C546-10C5-F34D-BAA5-A662139D9A82}" dt="2019-09-29T20:47:14.968" v="18" actId="2696"/>
        <pc:sldMkLst>
          <pc:docMk/>
          <pc:sldMk cId="3160314900" sldId="1950"/>
        </pc:sldMkLst>
      </pc:sldChg>
      <pc:sldChg chg="del">
        <pc:chgData name="Ben Stegink" userId="bba285e7-c67a-4500-889f-9795828fa283" providerId="ADAL" clId="{5F76C546-10C5-F34D-BAA5-A662139D9A82}" dt="2019-09-29T20:47:15.207" v="44" actId="2696"/>
        <pc:sldMkLst>
          <pc:docMk/>
          <pc:sldMk cId="667435614" sldId="2006"/>
        </pc:sldMkLst>
      </pc:sldChg>
      <pc:sldChg chg="del">
        <pc:chgData name="Ben Stegink" userId="bba285e7-c67a-4500-889f-9795828fa283" providerId="ADAL" clId="{5F76C546-10C5-F34D-BAA5-A662139D9A82}" dt="2019-09-29T20:47:14.943" v="14" actId="2696"/>
        <pc:sldMkLst>
          <pc:docMk/>
          <pc:sldMk cId="1255161410" sldId="2066"/>
        </pc:sldMkLst>
      </pc:sldChg>
      <pc:sldChg chg="del">
        <pc:chgData name="Ben Stegink" userId="bba285e7-c67a-4500-889f-9795828fa283" providerId="ADAL" clId="{5F76C546-10C5-F34D-BAA5-A662139D9A82}" dt="2019-09-29T20:47:14.936" v="13" actId="2696"/>
        <pc:sldMkLst>
          <pc:docMk/>
          <pc:sldMk cId="908820879" sldId="2067"/>
        </pc:sldMkLst>
      </pc:sldChg>
      <pc:sldChg chg="del">
        <pc:chgData name="Ben Stegink" userId="bba285e7-c67a-4500-889f-9795828fa283" providerId="ADAL" clId="{5F76C546-10C5-F34D-BAA5-A662139D9A82}" dt="2019-09-29T20:47:14.801" v="2" actId="2696"/>
        <pc:sldMkLst>
          <pc:docMk/>
          <pc:sldMk cId="3183876216" sldId="2071"/>
        </pc:sldMkLst>
      </pc:sldChg>
      <pc:sldChg chg="del">
        <pc:chgData name="Ben Stegink" userId="bba285e7-c67a-4500-889f-9795828fa283" providerId="ADAL" clId="{5F76C546-10C5-F34D-BAA5-A662139D9A82}" dt="2019-09-29T20:47:14.791" v="1" actId="2696"/>
        <pc:sldMkLst>
          <pc:docMk/>
          <pc:sldMk cId="3754604540" sldId="2087"/>
        </pc:sldMkLst>
      </pc:sldChg>
      <pc:sldChg chg="del">
        <pc:chgData name="Ben Stegink" userId="bba285e7-c67a-4500-889f-9795828fa283" providerId="ADAL" clId="{5F76C546-10C5-F34D-BAA5-A662139D9A82}" dt="2019-09-29T20:47:15.265" v="55" actId="2696"/>
        <pc:sldMkLst>
          <pc:docMk/>
          <pc:sldMk cId="1224664708" sldId="2273"/>
        </pc:sldMkLst>
      </pc:sldChg>
      <pc:sldChg chg="del">
        <pc:chgData name="Ben Stegink" userId="bba285e7-c67a-4500-889f-9795828fa283" providerId="ADAL" clId="{5F76C546-10C5-F34D-BAA5-A662139D9A82}" dt="2019-09-29T20:47:15.093" v="34" actId="2696"/>
        <pc:sldMkLst>
          <pc:docMk/>
          <pc:sldMk cId="2781862551" sldId="2275"/>
        </pc:sldMkLst>
      </pc:sldChg>
      <pc:sldChg chg="del">
        <pc:chgData name="Ben Stegink" userId="bba285e7-c67a-4500-889f-9795828fa283" providerId="ADAL" clId="{5F76C546-10C5-F34D-BAA5-A662139D9A82}" dt="2019-09-29T20:47:15.339" v="69" actId="2696"/>
        <pc:sldMkLst>
          <pc:docMk/>
          <pc:sldMk cId="824348821" sldId="2633"/>
        </pc:sldMkLst>
      </pc:sldChg>
      <pc:sldChg chg="del">
        <pc:chgData name="Ben Stegink" userId="bba285e7-c67a-4500-889f-9795828fa283" providerId="ADAL" clId="{5F76C546-10C5-F34D-BAA5-A662139D9A82}" dt="2019-09-29T20:47:15.329" v="66" actId="2696"/>
        <pc:sldMkLst>
          <pc:docMk/>
          <pc:sldMk cId="2451867149" sldId="4050"/>
        </pc:sldMkLst>
      </pc:sldChg>
      <pc:sldChg chg="del">
        <pc:chgData name="Ben Stegink" userId="bba285e7-c67a-4500-889f-9795828fa283" providerId="ADAL" clId="{5F76C546-10C5-F34D-BAA5-A662139D9A82}" dt="2019-09-29T20:47:15.297" v="60" actId="2696"/>
        <pc:sldMkLst>
          <pc:docMk/>
          <pc:sldMk cId="3113887146" sldId="4061"/>
        </pc:sldMkLst>
      </pc:sldChg>
      <pc:sldChg chg="del">
        <pc:chgData name="Ben Stegink" userId="bba285e7-c67a-4500-889f-9795828fa283" providerId="ADAL" clId="{5F76C546-10C5-F34D-BAA5-A662139D9A82}" dt="2019-09-29T20:47:14.843" v="3" actId="2696"/>
        <pc:sldMkLst>
          <pc:docMk/>
          <pc:sldMk cId="2007985562" sldId="4212"/>
        </pc:sldMkLst>
      </pc:sldChg>
      <pc:sldChg chg="del">
        <pc:chgData name="Ben Stegink" userId="bba285e7-c67a-4500-889f-9795828fa283" providerId="ADAL" clId="{5F76C546-10C5-F34D-BAA5-A662139D9A82}" dt="2019-09-29T20:47:14.861" v="4" actId="2696"/>
        <pc:sldMkLst>
          <pc:docMk/>
          <pc:sldMk cId="3424959322" sldId="4234"/>
        </pc:sldMkLst>
      </pc:sldChg>
      <pc:sldChg chg="del">
        <pc:chgData name="Ben Stegink" userId="bba285e7-c67a-4500-889f-9795828fa283" providerId="ADAL" clId="{5F76C546-10C5-F34D-BAA5-A662139D9A82}" dt="2019-09-29T20:47:15.015" v="23" actId="2696"/>
        <pc:sldMkLst>
          <pc:docMk/>
          <pc:sldMk cId="3929488172" sldId="4301"/>
        </pc:sldMkLst>
      </pc:sldChg>
      <pc:sldChg chg="del">
        <pc:chgData name="Ben Stegink" userId="bba285e7-c67a-4500-889f-9795828fa283" providerId="ADAL" clId="{5F76C546-10C5-F34D-BAA5-A662139D9A82}" dt="2019-09-29T20:47:14.891" v="9" actId="2696"/>
        <pc:sldMkLst>
          <pc:docMk/>
          <pc:sldMk cId="2298285708" sldId="4302"/>
        </pc:sldMkLst>
      </pc:sldChg>
      <pc:sldChg chg="del">
        <pc:chgData name="Ben Stegink" userId="bba285e7-c67a-4500-889f-9795828fa283" providerId="ADAL" clId="{5F76C546-10C5-F34D-BAA5-A662139D9A82}" dt="2019-09-29T20:47:14.873" v="6" actId="2696"/>
        <pc:sldMkLst>
          <pc:docMk/>
          <pc:sldMk cId="208214356" sldId="4303"/>
        </pc:sldMkLst>
      </pc:sldChg>
      <pc:sldChg chg="del">
        <pc:chgData name="Ben Stegink" userId="bba285e7-c67a-4500-889f-9795828fa283" providerId="ADAL" clId="{5F76C546-10C5-F34D-BAA5-A662139D9A82}" dt="2019-09-29T20:47:15.040" v="28" actId="2696"/>
        <pc:sldMkLst>
          <pc:docMk/>
          <pc:sldMk cId="2323004388" sldId="4305"/>
        </pc:sldMkLst>
      </pc:sldChg>
      <pc:sldChg chg="del">
        <pc:chgData name="Ben Stegink" userId="bba285e7-c67a-4500-889f-9795828fa283" providerId="ADAL" clId="{5F76C546-10C5-F34D-BAA5-A662139D9A82}" dt="2019-09-29T20:47:14.879" v="7" actId="2696"/>
        <pc:sldMkLst>
          <pc:docMk/>
          <pc:sldMk cId="544937005" sldId="4306"/>
        </pc:sldMkLst>
      </pc:sldChg>
      <pc:sldChg chg="del">
        <pc:chgData name="Ben Stegink" userId="bba285e7-c67a-4500-889f-9795828fa283" providerId="ADAL" clId="{5F76C546-10C5-F34D-BAA5-A662139D9A82}" dt="2019-09-29T20:47:14.992" v="21" actId="2696"/>
        <pc:sldMkLst>
          <pc:docMk/>
          <pc:sldMk cId="1455051711" sldId="4307"/>
        </pc:sldMkLst>
      </pc:sldChg>
      <pc:sldChg chg="del">
        <pc:chgData name="Ben Stegink" userId="bba285e7-c67a-4500-889f-9795828fa283" providerId="ADAL" clId="{5F76C546-10C5-F34D-BAA5-A662139D9A82}" dt="2019-09-29T20:47:15.009" v="22" actId="2696"/>
        <pc:sldMkLst>
          <pc:docMk/>
          <pc:sldMk cId="2798073570" sldId="4308"/>
        </pc:sldMkLst>
      </pc:sldChg>
      <pc:sldChg chg="del">
        <pc:chgData name="Ben Stegink" userId="bba285e7-c67a-4500-889f-9795828fa283" providerId="ADAL" clId="{5F76C546-10C5-F34D-BAA5-A662139D9A82}" dt="2019-09-29T20:47:15.022" v="24" actId="2696"/>
        <pc:sldMkLst>
          <pc:docMk/>
          <pc:sldMk cId="1075721787" sldId="4309"/>
        </pc:sldMkLst>
      </pc:sldChg>
      <pc:sldChg chg="del">
        <pc:chgData name="Ben Stegink" userId="bba285e7-c67a-4500-889f-9795828fa283" providerId="ADAL" clId="{5F76C546-10C5-F34D-BAA5-A662139D9A82}" dt="2019-09-29T20:47:15.029" v="26" actId="2696"/>
        <pc:sldMkLst>
          <pc:docMk/>
          <pc:sldMk cId="2453232027" sldId="4311"/>
        </pc:sldMkLst>
      </pc:sldChg>
      <pc:sldChg chg="del">
        <pc:chgData name="Ben Stegink" userId="bba285e7-c67a-4500-889f-9795828fa283" providerId="ADAL" clId="{5F76C546-10C5-F34D-BAA5-A662139D9A82}" dt="2019-09-29T20:47:15.391" v="75" actId="2696"/>
        <pc:sldMkLst>
          <pc:docMk/>
          <pc:sldMk cId="1370800059" sldId="5555"/>
        </pc:sldMkLst>
      </pc:sldChg>
      <pc:sldChg chg="del">
        <pc:chgData name="Ben Stegink" userId="bba285e7-c67a-4500-889f-9795828fa283" providerId="ADAL" clId="{5F76C546-10C5-F34D-BAA5-A662139D9A82}" dt="2019-09-29T20:47:15.272" v="57" actId="2696"/>
        <pc:sldMkLst>
          <pc:docMk/>
          <pc:sldMk cId="1770738642" sldId="5688"/>
        </pc:sldMkLst>
      </pc:sldChg>
      <pc:sldChg chg="del">
        <pc:chgData name="Ben Stegink" userId="bba285e7-c67a-4500-889f-9795828fa283" providerId="ADAL" clId="{5F76C546-10C5-F34D-BAA5-A662139D9A82}" dt="2019-09-29T20:47:15.268" v="56" actId="2696"/>
        <pc:sldMkLst>
          <pc:docMk/>
          <pc:sldMk cId="3344892901" sldId="8403"/>
        </pc:sldMkLst>
      </pc:sldChg>
      <pc:sldChg chg="del">
        <pc:chgData name="Ben Stegink" userId="bba285e7-c67a-4500-889f-9795828fa283" providerId="ADAL" clId="{5F76C546-10C5-F34D-BAA5-A662139D9A82}" dt="2019-09-29T20:47:15.344" v="71" actId="2696"/>
        <pc:sldMkLst>
          <pc:docMk/>
          <pc:sldMk cId="3123481474" sldId="8447"/>
        </pc:sldMkLst>
      </pc:sldChg>
      <pc:sldChg chg="del">
        <pc:chgData name="Ben Stegink" userId="bba285e7-c67a-4500-889f-9795828fa283" providerId="ADAL" clId="{5F76C546-10C5-F34D-BAA5-A662139D9A82}" dt="2019-09-29T20:47:15.342" v="70" actId="2696"/>
        <pc:sldMkLst>
          <pc:docMk/>
          <pc:sldMk cId="3572625416" sldId="8449"/>
        </pc:sldMkLst>
      </pc:sldChg>
      <pc:sldChg chg="modSp">
        <pc:chgData name="Ben Stegink" userId="bba285e7-c67a-4500-889f-9795828fa283" providerId="ADAL" clId="{5F76C546-10C5-F34D-BAA5-A662139D9A82}" dt="2019-09-29T20:47:31.050" v="79" actId="113"/>
        <pc:sldMkLst>
          <pc:docMk/>
          <pc:sldMk cId="250834544" sldId="8450"/>
        </pc:sldMkLst>
        <pc:graphicFrameChg chg="modGraphic">
          <ac:chgData name="Ben Stegink" userId="bba285e7-c67a-4500-889f-9795828fa283" providerId="ADAL" clId="{5F76C546-10C5-F34D-BAA5-A662139D9A82}" dt="2019-09-29T20:47:31.050" v="79" actId="113"/>
          <ac:graphicFrameMkLst>
            <pc:docMk/>
            <pc:sldMk cId="250834544" sldId="8450"/>
            <ac:graphicFrameMk id="5" creationId="{82E4C931-071C-4B8E-BE3B-103DB7CE59A9}"/>
          </ac:graphicFrameMkLst>
        </pc:graphicFrameChg>
      </pc:sldChg>
      <pc:sldChg chg="del">
        <pc:chgData name="Ben Stegink" userId="bba285e7-c67a-4500-889f-9795828fa283" providerId="ADAL" clId="{5F76C546-10C5-F34D-BAA5-A662139D9A82}" dt="2019-09-29T20:47:14.782" v="0" actId="2696"/>
        <pc:sldMkLst>
          <pc:docMk/>
          <pc:sldMk cId="3674023566" sldId="8452"/>
        </pc:sldMkLst>
      </pc:sldChg>
      <pc:sldChg chg="del">
        <pc:chgData name="Ben Stegink" userId="bba285e7-c67a-4500-889f-9795828fa283" providerId="ADAL" clId="{5F76C546-10C5-F34D-BAA5-A662139D9A82}" dt="2019-09-29T20:47:15.259" v="54" actId="2696"/>
        <pc:sldMkLst>
          <pc:docMk/>
          <pc:sldMk cId="351082429" sldId="11033"/>
        </pc:sldMkLst>
      </pc:sldChg>
      <pc:sldChg chg="del">
        <pc:chgData name="Ben Stegink" userId="bba285e7-c67a-4500-889f-9795828fa283" providerId="ADAL" clId="{5F76C546-10C5-F34D-BAA5-A662139D9A82}" dt="2019-09-29T20:47:15.172" v="39" actId="2696"/>
        <pc:sldMkLst>
          <pc:docMk/>
          <pc:sldMk cId="1161117338" sldId="11051"/>
        </pc:sldMkLst>
      </pc:sldChg>
      <pc:sldChg chg="del">
        <pc:chgData name="Ben Stegink" userId="bba285e7-c67a-4500-889f-9795828fa283" providerId="ADAL" clId="{5F76C546-10C5-F34D-BAA5-A662139D9A82}" dt="2019-09-29T20:47:15.075" v="32" actId="2696"/>
        <pc:sldMkLst>
          <pc:docMk/>
          <pc:sldMk cId="2833576947" sldId="11052"/>
        </pc:sldMkLst>
      </pc:sldChg>
      <pc:sldChg chg="del">
        <pc:chgData name="Ben Stegink" userId="bba285e7-c67a-4500-889f-9795828fa283" providerId="ADAL" clId="{5F76C546-10C5-F34D-BAA5-A662139D9A82}" dt="2019-09-29T20:47:15.083" v="33" actId="2696"/>
        <pc:sldMkLst>
          <pc:docMk/>
          <pc:sldMk cId="908631538" sldId="11053"/>
        </pc:sldMkLst>
      </pc:sldChg>
      <pc:sldChg chg="del">
        <pc:chgData name="Ben Stegink" userId="bba285e7-c67a-4500-889f-9795828fa283" providerId="ADAL" clId="{5F76C546-10C5-F34D-BAA5-A662139D9A82}" dt="2019-09-29T20:47:15.125" v="36" actId="2696"/>
        <pc:sldMkLst>
          <pc:docMk/>
          <pc:sldMk cId="1548941007" sldId="11054"/>
        </pc:sldMkLst>
      </pc:sldChg>
      <pc:sldChg chg="del">
        <pc:chgData name="Ben Stegink" userId="bba285e7-c67a-4500-889f-9795828fa283" providerId="ADAL" clId="{5F76C546-10C5-F34D-BAA5-A662139D9A82}" dt="2019-09-29T20:47:15.156" v="38" actId="2696"/>
        <pc:sldMkLst>
          <pc:docMk/>
          <pc:sldMk cId="2017495070" sldId="11055"/>
        </pc:sldMkLst>
      </pc:sldChg>
      <pc:sldChg chg="del">
        <pc:chgData name="Ben Stegink" userId="bba285e7-c67a-4500-889f-9795828fa283" providerId="ADAL" clId="{5F76C546-10C5-F34D-BAA5-A662139D9A82}" dt="2019-09-29T20:47:15.188" v="40" actId="2696"/>
        <pc:sldMkLst>
          <pc:docMk/>
          <pc:sldMk cId="408745688" sldId="11066"/>
        </pc:sldMkLst>
      </pc:sldChg>
      <pc:sldChg chg="del">
        <pc:chgData name="Ben Stegink" userId="bba285e7-c67a-4500-889f-9795828fa283" providerId="ADAL" clId="{5F76C546-10C5-F34D-BAA5-A662139D9A82}" dt="2019-09-29T20:47:15.192" v="41" actId="2696"/>
        <pc:sldMkLst>
          <pc:docMk/>
          <pc:sldMk cId="2549294651" sldId="11067"/>
        </pc:sldMkLst>
      </pc:sldChg>
      <pc:sldChg chg="del">
        <pc:chgData name="Ben Stegink" userId="bba285e7-c67a-4500-889f-9795828fa283" providerId="ADAL" clId="{5F76C546-10C5-F34D-BAA5-A662139D9A82}" dt="2019-09-29T20:47:15.202" v="43" actId="2696"/>
        <pc:sldMkLst>
          <pc:docMk/>
          <pc:sldMk cId="2428565140" sldId="11119"/>
        </pc:sldMkLst>
      </pc:sldChg>
      <pc:sldChg chg="del">
        <pc:chgData name="Ben Stegink" userId="bba285e7-c67a-4500-889f-9795828fa283" providerId="ADAL" clId="{5F76C546-10C5-F34D-BAA5-A662139D9A82}" dt="2019-09-29T20:47:15.213" v="46" actId="2696"/>
        <pc:sldMkLst>
          <pc:docMk/>
          <pc:sldMk cId="1742349170" sldId="11120"/>
        </pc:sldMkLst>
      </pc:sldChg>
      <pc:sldChg chg="del">
        <pc:chgData name="Ben Stegink" userId="bba285e7-c67a-4500-889f-9795828fa283" providerId="ADAL" clId="{5F76C546-10C5-F34D-BAA5-A662139D9A82}" dt="2019-09-29T20:47:15.225" v="49" actId="2696"/>
        <pc:sldMkLst>
          <pc:docMk/>
          <pc:sldMk cId="1099231070" sldId="11160"/>
        </pc:sldMkLst>
      </pc:sldChg>
      <pc:sldChg chg="del">
        <pc:chgData name="Ben Stegink" userId="bba285e7-c67a-4500-889f-9795828fa283" providerId="ADAL" clId="{5F76C546-10C5-F34D-BAA5-A662139D9A82}" dt="2019-09-29T20:47:15.196" v="42" actId="2696"/>
        <pc:sldMkLst>
          <pc:docMk/>
          <pc:sldMk cId="1289375604" sldId="11162"/>
        </pc:sldMkLst>
      </pc:sldChg>
      <pc:sldChg chg="del">
        <pc:chgData name="Ben Stegink" userId="bba285e7-c67a-4500-889f-9795828fa283" providerId="ADAL" clId="{5F76C546-10C5-F34D-BAA5-A662139D9A82}" dt="2019-09-29T20:47:15.220" v="48" actId="2696"/>
        <pc:sldMkLst>
          <pc:docMk/>
          <pc:sldMk cId="2467694605" sldId="11163"/>
        </pc:sldMkLst>
      </pc:sldChg>
      <pc:sldChg chg="del">
        <pc:chgData name="Ben Stegink" userId="bba285e7-c67a-4500-889f-9795828fa283" providerId="ADAL" clId="{5F76C546-10C5-F34D-BAA5-A662139D9A82}" dt="2019-09-29T20:47:15.239" v="51" actId="2696"/>
        <pc:sldMkLst>
          <pc:docMk/>
          <pc:sldMk cId="2217060299" sldId="11164"/>
        </pc:sldMkLst>
      </pc:sldChg>
      <pc:sldChg chg="del">
        <pc:chgData name="Ben Stegink" userId="bba285e7-c67a-4500-889f-9795828fa283" providerId="ADAL" clId="{5F76C546-10C5-F34D-BAA5-A662139D9A82}" dt="2019-09-29T20:47:15.140" v="37" actId="2696"/>
        <pc:sldMkLst>
          <pc:docMk/>
          <pc:sldMk cId="1338531653" sldId="11165"/>
        </pc:sldMkLst>
      </pc:sldChg>
      <pc:sldChg chg="del">
        <pc:chgData name="Ben Stegink" userId="bba285e7-c67a-4500-889f-9795828fa283" providerId="ADAL" clId="{5F76C546-10C5-F34D-BAA5-A662139D9A82}" dt="2019-09-29T20:47:15.251" v="52" actId="2696"/>
        <pc:sldMkLst>
          <pc:docMk/>
          <pc:sldMk cId="1421795640" sldId="11166"/>
        </pc:sldMkLst>
      </pc:sldChg>
      <pc:sldChg chg="del">
        <pc:chgData name="Ben Stegink" userId="bba285e7-c67a-4500-889f-9795828fa283" providerId="ADAL" clId="{5F76C546-10C5-F34D-BAA5-A662139D9A82}" dt="2019-09-29T20:47:14.909" v="10" actId="2696"/>
        <pc:sldMkLst>
          <pc:docMk/>
          <pc:sldMk cId="685362315" sldId="11666"/>
        </pc:sldMkLst>
      </pc:sldChg>
      <pc:sldChg chg="del">
        <pc:chgData name="Ben Stegink" userId="bba285e7-c67a-4500-889f-9795828fa283" providerId="ADAL" clId="{5F76C546-10C5-F34D-BAA5-A662139D9A82}" dt="2019-09-29T20:47:15.045" v="29" actId="2696"/>
        <pc:sldMkLst>
          <pc:docMk/>
          <pc:sldMk cId="140457295" sldId="11667"/>
        </pc:sldMkLst>
      </pc:sldChg>
      <pc:sldChg chg="del">
        <pc:chgData name="Ben Stegink" userId="bba285e7-c67a-4500-889f-9795828fa283" providerId="ADAL" clId="{5F76C546-10C5-F34D-BAA5-A662139D9A82}" dt="2019-09-29T20:47:15.065" v="31" actId="2696"/>
        <pc:sldMkLst>
          <pc:docMk/>
          <pc:sldMk cId="1345888641" sldId="11668"/>
        </pc:sldMkLst>
      </pc:sldChg>
      <pc:sldMasterChg chg="delSldLayout">
        <pc:chgData name="Ben Stegink" userId="bba285e7-c67a-4500-889f-9795828fa283" providerId="ADAL" clId="{5F76C546-10C5-F34D-BAA5-A662139D9A82}" dt="2019-09-29T20:47:15.333" v="68" actId="2696"/>
        <pc:sldMasterMkLst>
          <pc:docMk/>
          <pc:sldMasterMk cId="3640030619" sldId="2147483660"/>
        </pc:sldMasterMkLst>
        <pc:sldLayoutChg chg="del">
          <pc:chgData name="Ben Stegink" userId="bba285e7-c67a-4500-889f-9795828fa283" providerId="ADAL" clId="{5F76C546-10C5-F34D-BAA5-A662139D9A82}" dt="2019-09-29T20:47:15.298" v="61" actId="2696"/>
          <pc:sldLayoutMkLst>
            <pc:docMk/>
            <pc:sldMasterMk cId="3640030619" sldId="2147483660"/>
            <pc:sldLayoutMk cId="3857613215" sldId="2147483710"/>
          </pc:sldLayoutMkLst>
        </pc:sldLayoutChg>
        <pc:sldLayoutChg chg="del">
          <pc:chgData name="Ben Stegink" userId="bba285e7-c67a-4500-889f-9795828fa283" providerId="ADAL" clId="{5F76C546-10C5-F34D-BAA5-A662139D9A82}" dt="2019-09-29T20:47:15.333" v="68" actId="2696"/>
          <pc:sldLayoutMkLst>
            <pc:docMk/>
            <pc:sldMasterMk cId="3640030619" sldId="2147483660"/>
            <pc:sldLayoutMk cId="540526397" sldId="2147483711"/>
          </pc:sldLayoutMkLst>
        </pc:sldLayoutChg>
        <pc:sldLayoutChg chg="del">
          <pc:chgData name="Ben Stegink" userId="bba285e7-c67a-4500-889f-9795828fa283" providerId="ADAL" clId="{5F76C546-10C5-F34D-BAA5-A662139D9A82}" dt="2019-09-29T20:47:15.315" v="64" actId="2696"/>
          <pc:sldLayoutMkLst>
            <pc:docMk/>
            <pc:sldMasterMk cId="3640030619" sldId="2147483660"/>
            <pc:sldLayoutMk cId="3991999816" sldId="2147483712"/>
          </pc:sldLayoutMkLst>
        </pc:sldLayoutChg>
        <pc:sldLayoutChg chg="del">
          <pc:chgData name="Ben Stegink" userId="bba285e7-c67a-4500-889f-9795828fa283" providerId="ADAL" clId="{5F76C546-10C5-F34D-BAA5-A662139D9A82}" dt="2019-09-29T20:47:15.023" v="25" actId="2696"/>
          <pc:sldLayoutMkLst>
            <pc:docMk/>
            <pc:sldMasterMk cId="3640030619" sldId="2147483660"/>
            <pc:sldLayoutMk cId="2945933024" sldId="2147483769"/>
          </pc:sldLayoutMkLst>
        </pc:sldLayoutChg>
        <pc:sldLayoutChg chg="del">
          <pc:chgData name="Ben Stegink" userId="bba285e7-c67a-4500-889f-9795828fa283" providerId="ADAL" clId="{5F76C546-10C5-F34D-BAA5-A662139D9A82}" dt="2019-09-29T20:47:14.953" v="16" actId="2696"/>
          <pc:sldLayoutMkLst>
            <pc:docMk/>
            <pc:sldMasterMk cId="3640030619" sldId="2147483660"/>
            <pc:sldLayoutMk cId="1427868072" sldId="2147483770"/>
          </pc:sldLayoutMkLst>
        </pc:sldLayoutChg>
        <pc:sldLayoutChg chg="del">
          <pc:chgData name="Ben Stegink" userId="bba285e7-c67a-4500-889f-9795828fa283" providerId="ADAL" clId="{5F76C546-10C5-F34D-BAA5-A662139D9A82}" dt="2019-09-29T20:47:15.216" v="47" actId="2696"/>
          <pc:sldLayoutMkLst>
            <pc:docMk/>
            <pc:sldMasterMk cId="3640030619" sldId="2147483660"/>
            <pc:sldLayoutMk cId="1452093684" sldId="2147483771"/>
          </pc:sldLayoutMkLst>
        </pc:sldLayoutChg>
        <pc:sldLayoutChg chg="del">
          <pc:chgData name="Ben Stegink" userId="bba285e7-c67a-4500-889f-9795828fa283" providerId="ADAL" clId="{5F76C546-10C5-F34D-BAA5-A662139D9A82}" dt="2019-09-29T20:47:15.226" v="50" actId="2696"/>
          <pc:sldLayoutMkLst>
            <pc:docMk/>
            <pc:sldMasterMk cId="3640030619" sldId="2147483660"/>
            <pc:sldLayoutMk cId="2868053776" sldId="2147483772"/>
          </pc:sldLayoutMkLst>
        </pc:sldLayoutChg>
        <pc:sldLayoutChg chg="del">
          <pc:chgData name="Ben Stegink" userId="bba285e7-c67a-4500-889f-9795828fa283" providerId="ADAL" clId="{5F76C546-10C5-F34D-BAA5-A662139D9A82}" dt="2019-09-29T20:47:15.253" v="53" actId="2696"/>
          <pc:sldLayoutMkLst>
            <pc:docMk/>
            <pc:sldMasterMk cId="3640030619" sldId="2147483660"/>
            <pc:sldLayoutMk cId="65464161" sldId="2147483773"/>
          </pc:sldLayoutMkLst>
        </pc:sldLayoutChg>
        <pc:sldLayoutChg chg="del">
          <pc:chgData name="Ben Stegink" userId="bba285e7-c67a-4500-889f-9795828fa283" providerId="ADAL" clId="{5F76C546-10C5-F34D-BAA5-A662139D9A82}" dt="2019-09-29T20:47:15.209" v="45" actId="2696"/>
          <pc:sldLayoutMkLst>
            <pc:docMk/>
            <pc:sldMasterMk cId="3640030619" sldId="2147483660"/>
            <pc:sldLayoutMk cId="4191554945" sldId="2147483774"/>
          </pc:sldLayoutMkLst>
        </pc:sldLayoutChg>
      </pc:sldMasterChg>
      <pc:sldMasterChg chg="delSldLayout">
        <pc:chgData name="Ben Stegink" userId="bba285e7-c67a-4500-889f-9795828fa283" providerId="ADAL" clId="{5F76C546-10C5-F34D-BAA5-A662139D9A82}" dt="2019-09-29T20:47:14.969" v="19" actId="2696"/>
        <pc:sldMasterMkLst>
          <pc:docMk/>
          <pc:sldMasterMk cId="866912110" sldId="2147483714"/>
        </pc:sldMasterMkLst>
        <pc:sldLayoutChg chg="del">
          <pc:chgData name="Ben Stegink" userId="bba285e7-c67a-4500-889f-9795828fa283" providerId="ADAL" clId="{5F76C546-10C5-F34D-BAA5-A662139D9A82}" dt="2019-09-29T20:47:14.969" v="19" actId="2696"/>
          <pc:sldLayoutMkLst>
            <pc:docMk/>
            <pc:sldMasterMk cId="866912110" sldId="2147483714"/>
            <pc:sldLayoutMk cId="2757738642"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a:t>
            </a:fld>
            <a:endParaRPr lang="en-US"/>
          </a:p>
        </p:txBody>
      </p:sp>
    </p:spTree>
    <p:extLst>
      <p:ext uri="{BB962C8B-B14F-4D97-AF65-F5344CB8AC3E}">
        <p14:creationId xmlns:p14="http://schemas.microsoft.com/office/powerpoint/2010/main" val="18023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9C62812-5B86-904F-99D4-9A82B110A65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1625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338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2359"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656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365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30D4904-131A-EB47-8137-E222A179A2DD}"/>
              </a:ext>
            </a:extLst>
          </p:cNvPr>
          <p:cNvSpPr>
            <a:spLocks noGrp="1"/>
          </p:cNvSpPr>
          <p:nvPr>
            <p:ph type="body" idx="1"/>
          </p:nvPr>
        </p:nvSpPr>
        <p:spPr/>
        <p:txBody>
          <a:bodyPr/>
          <a:lstStyle/>
          <a:p>
            <a:r>
              <a:rPr lang="en-US" dirty="0"/>
              <a:t>Contextualized search</a:t>
            </a:r>
          </a:p>
          <a:p>
            <a:pPr marL="171450" indent="-171450">
              <a:buFontTx/>
              <a:buChar char="-"/>
            </a:pPr>
            <a:r>
              <a:rPr lang="en-US" dirty="0"/>
              <a:t>Start your search with a person, then search for content associated with that person</a:t>
            </a:r>
          </a:p>
          <a:p>
            <a:pPr marL="171450" indent="-171450">
              <a:buFontTx/>
              <a:buChar char="-"/>
            </a:pPr>
            <a:endParaRPr lang="en-US" dirty="0"/>
          </a:p>
          <a:p>
            <a:pPr marL="0" indent="0">
              <a:buFontTx/>
              <a:buNone/>
            </a:pPr>
            <a:r>
              <a:rPr lang="en-US" dirty="0"/>
              <a:t>Microsoft Graph connectors</a:t>
            </a:r>
          </a:p>
          <a:p>
            <a:pPr marL="0" indent="0">
              <a:buFontTx/>
              <a:buNone/>
            </a:pPr>
            <a:r>
              <a:rPr lang="en-US" dirty="0"/>
              <a:t>- Surface search results from other third-party services that integrate with Microsoft 365</a:t>
            </a:r>
          </a:p>
        </p:txBody>
      </p:sp>
    </p:spTree>
    <p:extLst>
      <p:ext uri="{BB962C8B-B14F-4D97-AF65-F5344CB8AC3E}">
        <p14:creationId xmlns:p14="http://schemas.microsoft.com/office/powerpoint/2010/main" val="3972911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EAD8551-8BDD-7045-ACB9-89F348CE79B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5026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EAD8551-8BDD-7045-ACB9-89F348CE79B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9766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3" name="Notes Placeholder 2">
            <a:extLst>
              <a:ext uri="{FF2B5EF4-FFF2-40B4-BE49-F238E27FC236}">
                <a16:creationId xmlns:a16="http://schemas.microsoft.com/office/drawing/2014/main" id="{D25870E9-F3D2-3C4F-8F95-1F1B6E1800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1593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0121" marR="0" lvl="0" indent="0" algn="l" defTabSz="95987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4605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757A6A7-5996-B443-A554-2898DDA86A5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62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1316474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22</a:t>
            </a:fld>
            <a:endParaRPr lang="en-US"/>
          </a:p>
        </p:txBody>
      </p:sp>
    </p:spTree>
    <p:extLst>
      <p:ext uri="{BB962C8B-B14F-4D97-AF65-F5344CB8AC3E}">
        <p14:creationId xmlns:p14="http://schemas.microsoft.com/office/powerpoint/2010/main" val="2751944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56E75FA8-FCE8-8E4B-9B51-26F35039B6A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3582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24</a:t>
            </a:fld>
            <a:endParaRPr lang="en-US"/>
          </a:p>
        </p:txBody>
      </p:sp>
    </p:spTree>
    <p:extLst>
      <p:ext uri="{BB962C8B-B14F-4D97-AF65-F5344CB8AC3E}">
        <p14:creationId xmlns:p14="http://schemas.microsoft.com/office/powerpoint/2010/main" val="2875459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7C35050-79AC-4FB3-9B15-5B62B59411B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9032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AD060B-A89C-4471-8691-763C051EA7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763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solidFill>
                <a:schemeClr val="tx1"/>
              </a:solidFill>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7C35050-79AC-4FB3-9B15-5B62B59411B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505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Communities = Connect &amp; Engage People</a:t>
            </a:r>
          </a:p>
          <a:p>
            <a:r>
              <a:rPr lang="en-US" dirty="0"/>
              <a:t>Feed</a:t>
            </a:r>
          </a:p>
          <a:p>
            <a:pPr marL="171450" indent="-171450">
              <a:buFontTx/>
              <a:buChar char="-"/>
            </a:pPr>
            <a:r>
              <a:rPr lang="en-US" dirty="0"/>
              <a:t>Share Information</a:t>
            </a:r>
          </a:p>
          <a:p>
            <a:pPr marL="171450" indent="-171450">
              <a:buFontTx/>
              <a:buChar char="-"/>
            </a:pPr>
            <a:r>
              <a:rPr lang="en-US" dirty="0"/>
              <a:t>Announcements</a:t>
            </a:r>
          </a:p>
          <a:p>
            <a:pPr marL="171450" indent="-171450">
              <a:buFontTx/>
              <a:buChar char="-"/>
            </a:pPr>
            <a:r>
              <a:rPr lang="en-US" dirty="0"/>
              <a:t>Pinning Announcements</a:t>
            </a:r>
          </a:p>
          <a:p>
            <a:pPr marL="171450" indent="-171450">
              <a:buFontTx/>
              <a:buChar char="-"/>
            </a:pPr>
            <a:r>
              <a:rPr lang="en-US" dirty="0"/>
              <a:t>Feature Announcements</a:t>
            </a:r>
          </a:p>
          <a:p>
            <a:pPr marL="171450" indent="-171450">
              <a:buFontTx/>
              <a:buChar char="-"/>
            </a:pPr>
            <a:endParaRPr lang="en-US" dirty="0"/>
          </a:p>
          <a:p>
            <a:pPr marL="171450" indent="-171450">
              <a:buFontTx/>
              <a:buChar char="-"/>
            </a:pPr>
            <a:endParaRPr lang="en-US" dirty="0"/>
          </a:p>
          <a:p>
            <a:pPr marL="171450" indent="-171450">
              <a:buFontTx/>
              <a:buChar char="-"/>
            </a:pPr>
            <a:r>
              <a:rPr lang="en-US" dirty="0"/>
              <a:t>Praise</a:t>
            </a:r>
          </a:p>
          <a:p>
            <a:pPr marL="171450" indent="-171450">
              <a:buFontTx/>
              <a:buChar char="-"/>
            </a:pPr>
            <a:r>
              <a:rPr lang="en-US" dirty="0"/>
              <a:t>Hashtags &amp; Topics across communities</a:t>
            </a:r>
          </a:p>
          <a:p>
            <a:pPr marL="171450" indent="-171450">
              <a:buFontTx/>
              <a:buChar char="-"/>
            </a:pPr>
            <a:endParaRPr lang="en-US" dirty="0"/>
          </a:p>
          <a:p>
            <a:pPr marL="171450" indent="-171450">
              <a:buFontTx/>
              <a:buChar char="-"/>
            </a:pPr>
            <a:r>
              <a:rPr lang="en-US" dirty="0"/>
              <a:t>Questions popup out in the feed. Answer can be marked as best answer and will be pinned</a:t>
            </a:r>
          </a:p>
          <a:p>
            <a:pPr marL="171450" indent="-171450">
              <a:buFontTx/>
              <a:buChar char="-"/>
            </a:pPr>
            <a:endParaRPr lang="en-US" dirty="0"/>
          </a:p>
          <a:p>
            <a:pPr marL="171450" indent="-171450">
              <a:buFontTx/>
              <a:buChar char="-"/>
            </a:pPr>
            <a:endParaRPr lang="en-US" dirty="0"/>
          </a:p>
          <a:p>
            <a:pPr marL="171450" indent="-171450">
              <a:buFontTx/>
              <a:buChar char="-"/>
            </a:pPr>
            <a:r>
              <a:rPr lang="en-US" dirty="0"/>
              <a:t>Crowd sourcing ideas</a:t>
            </a:r>
          </a:p>
        </p:txBody>
      </p:sp>
      <p:sp>
        <p:nvSpPr>
          <p:cNvPr id="4" name="Slide Number Placeholder 3"/>
          <p:cNvSpPr>
            <a:spLocks noGrp="1"/>
          </p:cNvSpPr>
          <p:nvPr>
            <p:ph type="sldNum" sz="quarter" idx="5"/>
          </p:nvPr>
        </p:nvSpPr>
        <p:spPr/>
        <p:txBody>
          <a:bodyPr/>
          <a:lstStyle/>
          <a:p>
            <a:fld id="{957F03C2-4FDE-4235-B8B7-744B1E2B9F73}" type="slidenum">
              <a:rPr lang="en-US" smtClean="0"/>
              <a:t>28</a:t>
            </a:fld>
            <a:endParaRPr lang="en-US"/>
          </a:p>
        </p:txBody>
      </p:sp>
    </p:spTree>
    <p:extLst>
      <p:ext uri="{BB962C8B-B14F-4D97-AF65-F5344CB8AC3E}">
        <p14:creationId xmlns:p14="http://schemas.microsoft.com/office/powerpoint/2010/main" val="2790152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29</a:t>
            </a:fld>
            <a:endParaRPr lang="en-US"/>
          </a:p>
        </p:txBody>
      </p:sp>
    </p:spTree>
    <p:extLst>
      <p:ext uri="{BB962C8B-B14F-4D97-AF65-F5344CB8AC3E}">
        <p14:creationId xmlns:p14="http://schemas.microsoft.com/office/powerpoint/2010/main" val="1239603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85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7583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a:t>
            </a:fld>
            <a:endParaRPr lang="en-US"/>
          </a:p>
        </p:txBody>
      </p:sp>
    </p:spTree>
    <p:extLst>
      <p:ext uri="{BB962C8B-B14F-4D97-AF65-F5344CB8AC3E}">
        <p14:creationId xmlns:p14="http://schemas.microsoft.com/office/powerpoint/2010/main" val="484647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6936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exchange 2007 farm with a single Exchange 2010 server is supported for hybrid (Mailbox, Hub Transport and Client Access roles installed)</a:t>
            </a:r>
          </a:p>
          <a:p>
            <a:r>
              <a:rPr lang="en-US" dirty="0"/>
              <a:t>- https://</a:t>
            </a:r>
            <a:r>
              <a:rPr lang="en-US" dirty="0" err="1"/>
              <a:t>docs.microsoft.com</a:t>
            </a:r>
            <a:r>
              <a:rPr lang="en-US" dirty="0"/>
              <a:t>/</a:t>
            </a:r>
            <a:r>
              <a:rPr lang="en-US" dirty="0" err="1"/>
              <a:t>en</a:t>
            </a:r>
            <a:r>
              <a:rPr lang="en-US" dirty="0"/>
              <a:t>-us/Exchange/hybrid-deployment-prerequisites</a:t>
            </a:r>
          </a:p>
        </p:txBody>
      </p:sp>
      <p:sp>
        <p:nvSpPr>
          <p:cNvPr id="4" name="Slide Number Placeholder 3"/>
          <p:cNvSpPr>
            <a:spLocks noGrp="1"/>
          </p:cNvSpPr>
          <p:nvPr>
            <p:ph type="sldNum" sz="quarter" idx="5"/>
          </p:nvPr>
        </p:nvSpPr>
        <p:spPr/>
        <p:txBody>
          <a:bodyPr/>
          <a:lstStyle/>
          <a:p>
            <a:fld id="{957F03C2-4FDE-4235-B8B7-744B1E2B9F73}" type="slidenum">
              <a:rPr lang="en-US" smtClean="0"/>
              <a:t>6</a:t>
            </a:fld>
            <a:endParaRPr lang="en-US"/>
          </a:p>
        </p:txBody>
      </p:sp>
    </p:spTree>
    <p:extLst>
      <p:ext uri="{BB962C8B-B14F-4D97-AF65-F5344CB8AC3E}">
        <p14:creationId xmlns:p14="http://schemas.microsoft.com/office/powerpoint/2010/main" val="885312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F03C2-4FDE-4235-B8B7-744B1E2B9F73}" type="slidenum">
              <a:rPr lang="en-US" smtClean="0"/>
              <a:t>7</a:t>
            </a:fld>
            <a:endParaRPr lang="en-US"/>
          </a:p>
        </p:txBody>
      </p:sp>
    </p:spTree>
    <p:extLst>
      <p:ext uri="{BB962C8B-B14F-4D97-AF65-F5344CB8AC3E}">
        <p14:creationId xmlns:p14="http://schemas.microsoft.com/office/powerpoint/2010/main" val="206646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531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E5FB9A2-0AD6-394D-B1D2-F88AAC603B7E}"/>
              </a:ext>
            </a:extLst>
          </p:cNvPr>
          <p:cNvSpPr>
            <a:spLocks noGrp="1"/>
          </p:cNvSpPr>
          <p:nvPr>
            <p:ph type="body" idx="1"/>
          </p:nvPr>
        </p:nvSpPr>
        <p:spPr/>
        <p:txBody>
          <a:bodyPr/>
          <a:lstStyle/>
          <a:p>
            <a:r>
              <a:rPr lang="en-US" dirty="0"/>
              <a:t>Hub Site</a:t>
            </a:r>
          </a:p>
          <a:p>
            <a:pPr marL="171450" indent="-171450">
              <a:buFontTx/>
              <a:buChar char="-"/>
            </a:pPr>
            <a:r>
              <a:rPr lang="en-US" dirty="0"/>
              <a:t>Communication Site</a:t>
            </a:r>
          </a:p>
          <a:p>
            <a:pPr marL="171450" indent="-171450">
              <a:buFontTx/>
              <a:buChar char="-"/>
            </a:pPr>
            <a:r>
              <a:rPr lang="en-US" dirty="0"/>
              <a:t>Team Site</a:t>
            </a:r>
          </a:p>
          <a:p>
            <a:endParaRPr lang="en-US" dirty="0"/>
          </a:p>
          <a:p>
            <a:endParaRPr lang="en-US" dirty="0"/>
          </a:p>
          <a:p>
            <a:r>
              <a:rPr lang="en-US" dirty="0"/>
              <a:t>Teams Site</a:t>
            </a:r>
          </a:p>
          <a:p>
            <a:pPr marL="171450" indent="-171450">
              <a:buFontTx/>
              <a:buChar char="-"/>
            </a:pPr>
            <a:r>
              <a:rPr lang="en-US" dirty="0"/>
              <a:t>No Office 365 Group</a:t>
            </a:r>
          </a:p>
          <a:p>
            <a:pPr marL="171450" indent="-171450">
              <a:buFontTx/>
              <a:buChar char="-"/>
            </a:pPr>
            <a:r>
              <a:rPr lang="en-US" dirty="0"/>
              <a:t>Office 365 Group</a:t>
            </a:r>
          </a:p>
          <a:p>
            <a:pPr marL="171450" indent="-171450">
              <a:buFontTx/>
              <a:buChar char="-"/>
            </a:pPr>
            <a:r>
              <a:rPr lang="en-US" dirty="0"/>
              <a:t>Team</a:t>
            </a:r>
          </a:p>
          <a:p>
            <a:pPr marL="171450" indent="-171450">
              <a:buFontTx/>
              <a:buChar char="-"/>
            </a:pPr>
            <a:endParaRPr lang="en-US" dirty="0"/>
          </a:p>
          <a:p>
            <a:pPr marL="0" indent="0">
              <a:buFontTx/>
              <a:buNone/>
            </a:pPr>
            <a:r>
              <a:rPr lang="en-US" dirty="0"/>
              <a:t>Communication Site</a:t>
            </a:r>
          </a:p>
          <a:p>
            <a:pPr marL="0" indent="0">
              <a:buFontTx/>
              <a:buNone/>
            </a:pPr>
            <a:r>
              <a:rPr lang="en-US" dirty="0"/>
              <a:t>- No Office 365 Group</a:t>
            </a:r>
          </a:p>
        </p:txBody>
      </p:sp>
    </p:spTree>
    <p:extLst>
      <p:ext uri="{BB962C8B-B14F-4D97-AF65-F5344CB8AC3E}">
        <p14:creationId xmlns:p14="http://schemas.microsoft.com/office/powerpoint/2010/main" val="368217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932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11</a:t>
            </a:fld>
            <a:endParaRPr lang="en-US"/>
          </a:p>
        </p:txBody>
      </p:sp>
    </p:spTree>
    <p:extLst>
      <p:ext uri="{BB962C8B-B14F-4D97-AF65-F5344CB8AC3E}">
        <p14:creationId xmlns:p14="http://schemas.microsoft.com/office/powerpoint/2010/main" val="36197942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emf"/><Relationship Id="rId1" Type="http://schemas.openxmlformats.org/officeDocument/2006/relationships/slideMaster" Target="../slideMasters/slideMaster2.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29.emf"/><Relationship Id="rId4" Type="http://schemas.openxmlformats.org/officeDocument/2006/relationships/image" Target="../media/image3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29.emf"/><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29.emf"/><Relationship Id="rId4" Type="http://schemas.openxmlformats.org/officeDocument/2006/relationships/image" Target="../media/image3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249" t="34203" r="27826" b="9051"/>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87627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001" t="12904" r="24593" b="15701"/>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7301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7" name="Picture 6">
            <a:extLst>
              <a:ext uri="{FF2B5EF4-FFF2-40B4-BE49-F238E27FC236}">
                <a16:creationId xmlns:a16="http://schemas.microsoft.com/office/drawing/2014/main" id="{82A42703-7BA9-4F26-9EAE-5431344E310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372" t="18229" r="41602" b="13284"/>
          <a:stretch/>
        </p:blipFill>
        <p:spPr>
          <a:xfrm>
            <a:off x="6207697" y="1062067"/>
            <a:ext cx="5671457" cy="5281937"/>
          </a:xfrm>
          <a:prstGeom prst="ellipse">
            <a:avLst/>
          </a:prstGeom>
          <a:ln>
            <a:noFill/>
          </a:ln>
          <a:effectLst>
            <a:softEdge rad="112500"/>
          </a:effectLst>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40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8947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06" t="7522" r="10379" b="15883"/>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5571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92218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lide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31359B-7D3F-4875-9945-C4F96922B6FE}"/>
              </a:ext>
            </a:extLst>
          </p:cNvPr>
          <p:cNvSpPr>
            <a:spLocks noGrp="1"/>
          </p:cNvSpPr>
          <p:nvPr>
            <p:ph type="title" hasCustomPrompt="1"/>
          </p:nvPr>
        </p:nvSpPr>
        <p:spPr>
          <a:xfrm>
            <a:off x="5707900" y="1654009"/>
            <a:ext cx="5903076" cy="528644"/>
          </a:xfrm>
        </p:spPr>
        <p:txBody>
          <a:bodyPr/>
          <a:lstStyle>
            <a:lvl1pPr>
              <a:defRPr/>
            </a:lvl1pPr>
          </a:lstStyle>
          <a:p>
            <a:r>
              <a:rPr lang="en-US" dirty="0"/>
              <a:t>Photo layout 1</a:t>
            </a:r>
          </a:p>
        </p:txBody>
      </p:sp>
      <p:sp>
        <p:nvSpPr>
          <p:cNvPr id="9" name="Text Placeholder 3">
            <a:extLst>
              <a:ext uri="{FF2B5EF4-FFF2-40B4-BE49-F238E27FC236}">
                <a16:creationId xmlns:a16="http://schemas.microsoft.com/office/drawing/2014/main" id="{DFD7A036-3B1F-49D2-BD6A-993843832C16}"/>
              </a:ext>
            </a:extLst>
          </p:cNvPr>
          <p:cNvSpPr>
            <a:spLocks noGrp="1"/>
          </p:cNvSpPr>
          <p:nvPr>
            <p:ph type="body" sz="quarter" idx="11" hasCustomPrompt="1"/>
          </p:nvPr>
        </p:nvSpPr>
        <p:spPr>
          <a:xfrm>
            <a:off x="5707902" y="2574925"/>
            <a:ext cx="5903076"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10" name="Picture 9">
            <a:extLst>
              <a:ext uri="{FF2B5EF4-FFF2-40B4-BE49-F238E27FC236}">
                <a16:creationId xmlns:a16="http://schemas.microsoft.com/office/drawing/2014/main" id="{8A7724A9-4EFE-42D3-AD84-61585EC3320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22551" r="71233" b="5268"/>
          <a:stretch/>
        </p:blipFill>
        <p:spPr>
          <a:xfrm>
            <a:off x="401588" y="237709"/>
            <a:ext cx="3755808" cy="6253963"/>
          </a:xfrm>
          <a:prstGeom prst="rect">
            <a:avLst/>
          </a:prstGeom>
        </p:spPr>
      </p:pic>
    </p:spTree>
    <p:extLst>
      <p:ext uri="{BB962C8B-B14F-4D97-AF65-F5344CB8AC3E}">
        <p14:creationId xmlns:p14="http://schemas.microsoft.com/office/powerpoint/2010/main" val="1884128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498" t="27247" r="10008" b="19187"/>
          <a:stretch/>
        </p:blipFill>
        <p:spPr>
          <a:xfrm>
            <a:off x="0" y="-1"/>
            <a:ext cx="12192000" cy="6858001"/>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656983" y="6182139"/>
            <a:ext cx="347595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589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C7D-829A-4B69-B1FE-1E62BA85243D}"/>
              </a:ext>
            </a:extLst>
          </p:cNvPr>
          <p:cNvSpPr>
            <a:spLocks noGrp="1"/>
          </p:cNvSpPr>
          <p:nvPr>
            <p:ph type="title" hasCustomPrompt="1"/>
          </p:nvPr>
        </p:nvSpPr>
        <p:spPr>
          <a:xfrm>
            <a:off x="6236093" y="1654009"/>
            <a:ext cx="5374883" cy="528644"/>
          </a:xfrm>
        </p:spPr>
        <p:txBody>
          <a:bodyPr/>
          <a:lstStyle>
            <a:lvl1pPr>
              <a:defRPr/>
            </a:lvl1pPr>
          </a:lstStyle>
          <a:p>
            <a:r>
              <a:rPr lang="en-US" dirty="0"/>
              <a:t>Photo layout 2</a:t>
            </a:r>
          </a:p>
        </p:txBody>
      </p:sp>
      <p:sp>
        <p:nvSpPr>
          <p:cNvPr id="3" name="Text Placeholder 3">
            <a:extLst>
              <a:ext uri="{FF2B5EF4-FFF2-40B4-BE49-F238E27FC236}">
                <a16:creationId xmlns:a16="http://schemas.microsoft.com/office/drawing/2014/main" id="{88BDD959-D425-4800-8EE5-E45D69CCA483}"/>
              </a:ext>
            </a:extLst>
          </p:cNvPr>
          <p:cNvSpPr>
            <a:spLocks noGrp="1"/>
          </p:cNvSpPr>
          <p:nvPr>
            <p:ph type="body" sz="quarter" idx="11" hasCustomPrompt="1"/>
          </p:nvPr>
        </p:nvSpPr>
        <p:spPr>
          <a:xfrm>
            <a:off x="6236094" y="2574925"/>
            <a:ext cx="5374883"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6" name="Picture 5">
            <a:extLst>
              <a:ext uri="{FF2B5EF4-FFF2-40B4-BE49-F238E27FC236}">
                <a16:creationId xmlns:a16="http://schemas.microsoft.com/office/drawing/2014/main" id="{A6A007B1-B63B-453F-98CA-F076D69E5F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584" r="8383"/>
          <a:stretch/>
        </p:blipFill>
        <p:spPr>
          <a:xfrm>
            <a:off x="399279" y="516836"/>
            <a:ext cx="4456696" cy="5940759"/>
          </a:xfrm>
          <a:prstGeom prst="rect">
            <a:avLst/>
          </a:prstGeom>
        </p:spPr>
      </p:pic>
    </p:spTree>
    <p:extLst>
      <p:ext uri="{BB962C8B-B14F-4D97-AF65-F5344CB8AC3E}">
        <p14:creationId xmlns:p14="http://schemas.microsoft.com/office/powerpoint/2010/main" val="35029605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4610742" cy="528644"/>
          </a:xfrm>
        </p:spPr>
        <p:txBody>
          <a:bodyPr/>
          <a:lstStyle>
            <a:lvl1pPr>
              <a:defRPr/>
            </a:lvl1pPr>
          </a:lstStyle>
          <a:p>
            <a:r>
              <a:rPr lang="en-US"/>
              <a:t>Photo layout 3</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6" name="Picture 5">
            <a:extLst>
              <a:ext uri="{FF2B5EF4-FFF2-40B4-BE49-F238E27FC236}">
                <a16:creationId xmlns:a16="http://schemas.microsoft.com/office/drawing/2014/main" id="{69903324-8D61-445F-8F68-000CD59D47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339" r="7805"/>
          <a:stretch/>
        </p:blipFill>
        <p:spPr>
          <a:xfrm>
            <a:off x="7428790" y="222665"/>
            <a:ext cx="4481128" cy="6391116"/>
          </a:xfrm>
          <a:prstGeom prst="rect">
            <a:avLst/>
          </a:prstGeom>
        </p:spPr>
      </p:pic>
    </p:spTree>
    <p:extLst>
      <p:ext uri="{BB962C8B-B14F-4D97-AF65-F5344CB8AC3E}">
        <p14:creationId xmlns:p14="http://schemas.microsoft.com/office/powerpoint/2010/main" val="17072221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slide 4">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CDD849B-1CBF-45EF-8539-9311993A9131}"/>
              </a:ext>
            </a:extLst>
          </p:cNvPr>
          <p:cNvSpPr>
            <a:spLocks noGrp="1"/>
          </p:cNvSpPr>
          <p:nvPr>
            <p:ph type="title" hasCustomPrompt="1"/>
          </p:nvPr>
        </p:nvSpPr>
        <p:spPr>
          <a:xfrm>
            <a:off x="583558" y="1654009"/>
            <a:ext cx="4610742" cy="528644"/>
          </a:xfrm>
        </p:spPr>
        <p:txBody>
          <a:bodyPr/>
          <a:lstStyle>
            <a:lvl1pPr>
              <a:defRPr/>
            </a:lvl1pPr>
          </a:lstStyle>
          <a:p>
            <a:r>
              <a:rPr lang="en-US"/>
              <a:t>Photo layout 4</a:t>
            </a:r>
          </a:p>
        </p:txBody>
      </p:sp>
      <p:sp>
        <p:nvSpPr>
          <p:cNvPr id="15" name="Text Placeholder 3">
            <a:extLst>
              <a:ext uri="{FF2B5EF4-FFF2-40B4-BE49-F238E27FC236}">
                <a16:creationId xmlns:a16="http://schemas.microsoft.com/office/drawing/2014/main" id="{28BB71F3-7E38-4A39-AC35-28EAE8CFA35F}"/>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5EAD1948-46B6-4753-816B-BE69969EAC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275" t="28654" r="7184" b="2692"/>
          <a:stretch/>
        </p:blipFill>
        <p:spPr>
          <a:xfrm>
            <a:off x="7264084" y="539553"/>
            <a:ext cx="4299383" cy="6020590"/>
          </a:xfrm>
          <a:prstGeom prst="rect">
            <a:avLst/>
          </a:prstGeom>
        </p:spPr>
      </p:pic>
    </p:spTree>
    <p:extLst>
      <p:ext uri="{BB962C8B-B14F-4D97-AF65-F5344CB8AC3E}">
        <p14:creationId xmlns:p14="http://schemas.microsoft.com/office/powerpoint/2010/main" val="1292680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4" name="Picture 3">
            <a:extLst>
              <a:ext uri="{FF2B5EF4-FFF2-40B4-BE49-F238E27FC236}">
                <a16:creationId xmlns:a16="http://schemas.microsoft.com/office/drawing/2014/main" id="{9C70B40F-538F-43E2-95B8-3D0D761172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787" r="-790"/>
          <a:stretch/>
        </p:blipFill>
        <p:spPr>
          <a:xfrm>
            <a:off x="4441371" y="721296"/>
            <a:ext cx="7519424" cy="5761855"/>
          </a:xfrm>
          <a:prstGeom prst="rect">
            <a:avLst/>
          </a:prstGeom>
        </p:spPr>
      </p:pic>
    </p:spTree>
    <p:extLst>
      <p:ext uri="{BB962C8B-B14F-4D97-AF65-F5344CB8AC3E}">
        <p14:creationId xmlns:p14="http://schemas.microsoft.com/office/powerpoint/2010/main" val="3717604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9D058-DCEE-4B30-A0AA-54B5A29E21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66" r="4469" b="6584"/>
          <a:stretch/>
        </p:blipFill>
        <p:spPr>
          <a:xfrm>
            <a:off x="0" y="-391887"/>
            <a:ext cx="12192000" cy="7483077"/>
          </a:xfrm>
          <a:prstGeom prst="rect">
            <a:avLst/>
          </a:prstGeom>
        </p:spPr>
      </p:pic>
      <p:sp>
        <p:nvSpPr>
          <p:cNvPr id="2" name="Title 1">
            <a:extLst>
              <a:ext uri="{FF2B5EF4-FFF2-40B4-BE49-F238E27FC236}">
                <a16:creationId xmlns:a16="http://schemas.microsoft.com/office/drawing/2014/main" id="{FDDBBD2A-6907-4650-845E-D30CB0D71471}"/>
              </a:ext>
            </a:extLst>
          </p:cNvPr>
          <p:cNvSpPr>
            <a:spLocks noGrp="1"/>
          </p:cNvSpPr>
          <p:nvPr>
            <p:ph type="title" hasCustomPrompt="1"/>
          </p:nvPr>
        </p:nvSpPr>
        <p:spPr>
          <a:xfrm>
            <a:off x="582291" y="3164678"/>
            <a:ext cx="11027418" cy="528644"/>
          </a:xfrm>
        </p:spPr>
        <p:txBody>
          <a:bodyPr anchor="ctr"/>
          <a:lstStyle>
            <a:lvl1pPr algn="ctr">
              <a:defRPr sz="4200">
                <a:solidFill>
                  <a:schemeClr val="bg1"/>
                </a:solidFill>
              </a:defRPr>
            </a:lvl1pPr>
          </a:lstStyle>
          <a:p>
            <a:r>
              <a:rPr lang="en-US"/>
              <a:t>Full photo layout</a:t>
            </a:r>
          </a:p>
        </p:txBody>
      </p:sp>
    </p:spTree>
    <p:extLst>
      <p:ext uri="{BB962C8B-B14F-4D97-AF65-F5344CB8AC3E}">
        <p14:creationId xmlns:p14="http://schemas.microsoft.com/office/powerpoint/2010/main" val="881425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08" t="3212" r="11978" b="7880"/>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055"/>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67" r="5487"/>
          <a:stretch/>
        </p:blipFill>
        <p:spPr>
          <a:xfrm>
            <a:off x="8093292" y="2041385"/>
            <a:ext cx="3426812" cy="2479280"/>
          </a:xfrm>
          <a:prstGeom prst="rect">
            <a:avLst/>
          </a:prstGeom>
        </p:spPr>
      </p:pic>
    </p:spTree>
    <p:extLst>
      <p:ext uri="{BB962C8B-B14F-4D97-AF65-F5344CB8AC3E}">
        <p14:creationId xmlns:p14="http://schemas.microsoft.com/office/powerpoint/2010/main" val="3203186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28" t="24209" r="9237" b="44954"/>
          <a:stretch/>
        </p:blipFill>
        <p:spPr>
          <a:xfrm>
            <a:off x="-47996" y="0"/>
            <a:ext cx="12239996" cy="6918512"/>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849019" y="6313235"/>
            <a:ext cx="3535592"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3833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hotography 1">
    <p:spTree>
      <p:nvGrpSpPr>
        <p:cNvPr id="1" name=""/>
        <p:cNvGrpSpPr/>
        <p:nvPr/>
      </p:nvGrpSpPr>
      <p:grpSpPr>
        <a:xfrm>
          <a:off x="0" y="0"/>
          <a:ext cx="0" cy="0"/>
          <a:chOff x="0" y="0"/>
          <a:chExt cx="0" cy="0"/>
        </a:xfrm>
      </p:grpSpPr>
      <p:pic>
        <p:nvPicPr>
          <p:cNvPr id="26" name="Picture 25" descr="A person sitting in front of a computer&#10;&#10;Description generated with high confidence">
            <a:extLst>
              <a:ext uri="{FF2B5EF4-FFF2-40B4-BE49-F238E27FC236}">
                <a16:creationId xmlns:a16="http://schemas.microsoft.com/office/drawing/2014/main" id="{D34A8D1B-D62C-4AEE-B277-0D514F19DE97}"/>
              </a:ext>
            </a:extLst>
          </p:cNvPr>
          <p:cNvPicPr>
            <a:picLocks noChangeAspect="1"/>
          </p:cNvPicPr>
          <p:nvPr userDrawn="1"/>
        </p:nvPicPr>
        <p:blipFill rotWithShape="1">
          <a:blip r:embed="rId2"/>
          <a:srcRect t="3726" b="7336"/>
          <a:stretch/>
        </p:blipFill>
        <p:spPr>
          <a:xfrm>
            <a:off x="293688" y="292512"/>
            <a:ext cx="11604626" cy="6272977"/>
          </a:xfrm>
          <a:prstGeom prst="rect">
            <a:avLst/>
          </a:prstGeom>
        </p:spPr>
      </p:pic>
      <p:sp>
        <p:nvSpPr>
          <p:cNvPr id="11" name="Title 1">
            <a:extLst>
              <a:ext uri="{FF2B5EF4-FFF2-40B4-BE49-F238E27FC236}">
                <a16:creationId xmlns:a16="http://schemas.microsoft.com/office/drawing/2014/main" id="{128ED104-8642-4B9E-9228-3B6A9516D374}"/>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tx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98967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photography 2">
    <p:spTree>
      <p:nvGrpSpPr>
        <p:cNvPr id="1" name=""/>
        <p:cNvGrpSpPr/>
        <p:nvPr/>
      </p:nvGrpSpPr>
      <p:grpSpPr>
        <a:xfrm>
          <a:off x="0" y="0"/>
          <a:ext cx="0" cy="0"/>
          <a:chOff x="0" y="0"/>
          <a:chExt cx="0" cy="0"/>
        </a:xfrm>
      </p:grpSpPr>
      <p:pic>
        <p:nvPicPr>
          <p:cNvPr id="20" name="Picture 19" descr="A person sitting in front of a computer&#10;&#10;Description generated with high confidence">
            <a:extLst>
              <a:ext uri="{FF2B5EF4-FFF2-40B4-BE49-F238E27FC236}">
                <a16:creationId xmlns:a16="http://schemas.microsoft.com/office/drawing/2014/main" id="{0FEA270D-30C3-48B0-8B8D-59978C837EBC}"/>
              </a:ext>
            </a:extLst>
          </p:cNvPr>
          <p:cNvPicPr>
            <a:picLocks noChangeAspect="1"/>
          </p:cNvPicPr>
          <p:nvPr userDrawn="1"/>
        </p:nvPicPr>
        <p:blipFill rotWithShape="1">
          <a:blip r:embed="rId2"/>
          <a:srcRect t="5237" r="1096" b="14565"/>
          <a:stretch/>
        </p:blipFill>
        <p:spPr>
          <a:xfrm>
            <a:off x="293689" y="292298"/>
            <a:ext cx="11604625" cy="6273191"/>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93688" y="292298"/>
            <a:ext cx="9253481" cy="6273191"/>
          </a:xfrm>
          <a:prstGeom prst="rect">
            <a:avLst/>
          </a:prstGeom>
          <a:gradFill flip="none" rotWithShape="1">
            <a:gsLst>
              <a:gs pos="0">
                <a:srgbClr val="000000">
                  <a:alpha val="8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5772D1A5-3D44-4637-928E-980FE67141CA}"/>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15058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photography 3">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D767B32-FA9F-4D71-B272-43C5DA770EF8}"/>
              </a:ext>
            </a:extLst>
          </p:cNvPr>
          <p:cNvSpPr txBox="1">
            <a:spLocks/>
          </p:cNvSpPr>
          <p:nvPr userDrawn="1"/>
        </p:nvSpPr>
        <p:spPr>
          <a:xfrm>
            <a:off x="293688" y="292512"/>
            <a:ext cx="11604626" cy="6272977"/>
          </a:xfrm>
          <a:prstGeom prst="rect">
            <a:avLst/>
          </a:prstGeom>
          <a:solidFill>
            <a:schemeClr val="tx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p>
        </p:txBody>
      </p:sp>
      <p:pic>
        <p:nvPicPr>
          <p:cNvPr id="9" name="Picture 8" descr="A person sitting at a table using a computer&#10;&#10;Description generated with very high confidence">
            <a:extLst>
              <a:ext uri="{FF2B5EF4-FFF2-40B4-BE49-F238E27FC236}">
                <a16:creationId xmlns:a16="http://schemas.microsoft.com/office/drawing/2014/main" id="{8EFB2BB2-D974-4235-B399-6230F9F534BF}"/>
              </a:ext>
            </a:extLst>
          </p:cNvPr>
          <p:cNvPicPr>
            <a:picLocks noChangeAspect="1"/>
          </p:cNvPicPr>
          <p:nvPr userDrawn="1"/>
        </p:nvPicPr>
        <p:blipFill rotWithShape="1">
          <a:blip r:embed="rId2"/>
          <a:srcRect t="7813" b="11105"/>
          <a:stretch/>
        </p:blipFill>
        <p:spPr>
          <a:xfrm flipH="1">
            <a:off x="293688" y="292512"/>
            <a:ext cx="11604626" cy="6272977"/>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88925" y="292512"/>
            <a:ext cx="11609389" cy="6272977"/>
          </a:xfrm>
          <a:prstGeom prst="rect">
            <a:avLst/>
          </a:prstGeom>
          <a:gradFill flip="none" rotWithShape="1">
            <a:gsLst>
              <a:gs pos="0">
                <a:srgbClr val="000000">
                  <a:alpha val="7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2553868-F9FC-4DCB-8778-961AB8AB3072}"/>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791607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bleed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FEE90-1EAE-4372-B845-CAC59C4F0CB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4" b="3949"/>
          <a:stretch/>
        </p:blipFill>
        <p:spPr>
          <a:xfrm flipH="1">
            <a:off x="0" y="0"/>
            <a:ext cx="12192000" cy="7519662"/>
          </a:xfrm>
          <a:prstGeom prst="rect">
            <a:avLst/>
          </a:prstGeom>
        </p:spPr>
      </p:pic>
      <p:sp>
        <p:nvSpPr>
          <p:cNvPr id="9" name="Rectangle 8">
            <a:extLst>
              <a:ext uri="{FF2B5EF4-FFF2-40B4-BE49-F238E27FC236}">
                <a16:creationId xmlns:a16="http://schemas.microsoft.com/office/drawing/2014/main" id="{64C78D1E-8804-421F-ADF0-79E9B86B8219}"/>
              </a:ext>
            </a:extLst>
          </p:cNvPr>
          <p:cNvSpPr/>
          <p:nvPr userDrawn="1"/>
        </p:nvSpPr>
        <p:spPr bwMode="auto">
          <a:xfrm>
            <a:off x="-354021" y="0"/>
            <a:ext cx="12546021" cy="7519662"/>
          </a:xfrm>
          <a:prstGeom prst="rect">
            <a:avLst/>
          </a:prstGeom>
          <a:gradFill flip="none" rotWithShape="1">
            <a:gsLst>
              <a:gs pos="0">
                <a:srgbClr val="000000">
                  <a:alpha val="40000"/>
                  <a:lumMod val="100000"/>
                </a:srgbClr>
              </a:gs>
              <a:gs pos="99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78910" y="409723"/>
            <a:ext cx="1366245" cy="292608"/>
          </a:xfrm>
          <a:prstGeom prst="rect">
            <a:avLst/>
          </a:prstGeom>
        </p:spPr>
      </p:pic>
      <p:sp>
        <p:nvSpPr>
          <p:cNvPr id="13" name="Title 1">
            <a:extLst>
              <a:ext uri="{FF2B5EF4-FFF2-40B4-BE49-F238E27FC236}">
                <a16:creationId xmlns:a16="http://schemas.microsoft.com/office/drawing/2014/main" id="{35C246A1-531B-42DE-82DC-9DDCB9CC0019}"/>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15" name="Text Placeholder 4">
            <a:extLst>
              <a:ext uri="{FF2B5EF4-FFF2-40B4-BE49-F238E27FC236}">
                <a16:creationId xmlns:a16="http://schemas.microsoft.com/office/drawing/2014/main" id="{425FF4FE-8541-48E2-A51D-586E6D57FE29}"/>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6EFB118F-2103-4E76-BBD3-14E5D4201708}"/>
              </a:ext>
            </a:extLst>
          </p:cNvPr>
          <p:cNvSpPr txBox="1"/>
          <p:nvPr userDrawn="1"/>
        </p:nvSpPr>
        <p:spPr>
          <a:xfrm>
            <a:off x="478022" y="6585617"/>
            <a:ext cx="385908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39460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545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8099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0338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9452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pic>
        <p:nvPicPr>
          <p:cNvPr id="8" name="Picture 7">
            <a:extLst>
              <a:ext uri="{FF2B5EF4-FFF2-40B4-BE49-F238E27FC236}">
                <a16:creationId xmlns:a16="http://schemas.microsoft.com/office/drawing/2014/main" id="{90F971D3-7971-7F41-BCD3-569B24013D32}"/>
              </a:ext>
            </a:extLst>
          </p:cNvPr>
          <p:cNvPicPr>
            <a:picLocks noChangeAspect="1"/>
          </p:cNvPicPr>
          <p:nvPr userDrawn="1"/>
        </p:nvPicPr>
        <p:blipFill>
          <a:blip r:embed="rId2"/>
          <a:stretch>
            <a:fillRect/>
          </a:stretch>
        </p:blipFill>
        <p:spPr>
          <a:xfrm>
            <a:off x="4913054" y="1164590"/>
            <a:ext cx="7416800" cy="5797039"/>
          </a:xfrm>
          <a:prstGeom prst="rect">
            <a:avLst/>
          </a:prstGeom>
        </p:spPr>
      </p:pic>
    </p:spTree>
    <p:extLst>
      <p:ext uri="{BB962C8B-B14F-4D97-AF65-F5344CB8AC3E}">
        <p14:creationId xmlns:p14="http://schemas.microsoft.com/office/powerpoint/2010/main" val="31765063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11124680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39853541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365-DEMO">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id="{1520289A-F15E-4E82-B8AA-F997437DB200}"/>
              </a:ext>
            </a:extLst>
          </p:cNvPr>
          <p:cNvGrpSpPr/>
          <p:nvPr userDrawn="1"/>
        </p:nvGrpSpPr>
        <p:grpSpPr bwMode="gray">
          <a:xfrm>
            <a:off x="0" y="0"/>
            <a:ext cx="12192000" cy="6858000"/>
            <a:chOff x="0" y="0"/>
            <a:chExt cx="12192000" cy="6858000"/>
          </a:xfrm>
        </p:grpSpPr>
        <p:pic>
          <p:nvPicPr>
            <p:cNvPr id="15" name="Picture 14" descr="A picture containing sky, indoor&#10;&#10;Description automatically generated">
              <a:extLst>
                <a:ext uri="{FF2B5EF4-FFF2-40B4-BE49-F238E27FC236}">
                  <a16:creationId xmlns:a16="http://schemas.microsoft.com/office/drawing/2014/main" id="{3C046356-1CEE-4849-B80A-2AA2CA19D6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0B638CEF-F82F-4426-9320-8484F3BE46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B9BDC56A-BE28-4BFC-983B-6530DAC642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15765"/>
            <a:stretch/>
          </p:blipFill>
          <p:spPr bwMode="gray">
            <a:xfrm>
              <a:off x="2788920" y="0"/>
              <a:ext cx="7299959" cy="6858000"/>
            </a:xfrm>
            <a:prstGeom prst="rect">
              <a:avLst/>
            </a:prstGeom>
            <a:solidFill>
              <a:srgbClr val="E6EBED"/>
            </a:solidFill>
          </p:spPr>
        </p:pic>
        <p:pic>
          <p:nvPicPr>
            <p:cNvPr id="18" name="Picture 17" descr="A picture containing sky, indoor&#10;&#10;Description automatically generated">
              <a:extLst>
                <a:ext uri="{FF2B5EF4-FFF2-40B4-BE49-F238E27FC236}">
                  <a16:creationId xmlns:a16="http://schemas.microsoft.com/office/drawing/2014/main" id="{5C7CC09F-7116-4C84-98AC-4CA3D3F94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hidden="1">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1290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365-ANNOUNCE">
    <p:bg>
      <p:bgPr>
        <a:solidFill>
          <a:srgbClr val="E6EBEC"/>
        </a:solidFill>
        <a:effectLst/>
      </p:bgPr>
    </p:bg>
    <p:spTree>
      <p:nvGrpSpPr>
        <p:cNvPr id="1" name=""/>
        <p:cNvGrpSpPr/>
        <p:nvPr/>
      </p:nvGrpSpPr>
      <p:grpSpPr>
        <a:xfrm>
          <a:off x="0" y="0"/>
          <a:ext cx="0" cy="0"/>
          <a:chOff x="0" y="0"/>
          <a:chExt cx="0" cy="0"/>
        </a:xfrm>
      </p:grpSpPr>
      <p:grpSp>
        <p:nvGrpSpPr>
          <p:cNvPr id="14" name="Group 13" hidden="1">
            <a:extLst>
              <a:ext uri="{FF2B5EF4-FFF2-40B4-BE49-F238E27FC236}">
                <a16:creationId xmlns:a16="http://schemas.microsoft.com/office/drawing/2014/main" id="{149BF9D1-6789-4F41-B454-167ABF2A39B8}"/>
              </a:ext>
            </a:extLst>
          </p:cNvPr>
          <p:cNvGrpSpPr/>
          <p:nvPr userDrawn="1"/>
        </p:nvGrpSpPr>
        <p:grpSpPr bwMode="gray">
          <a:xfrm>
            <a:off x="1" y="0"/>
            <a:ext cx="12191999" cy="6858000"/>
            <a:chOff x="1" y="0"/>
            <a:chExt cx="12191999" cy="6858000"/>
          </a:xfrm>
        </p:grpSpPr>
        <p:pic>
          <p:nvPicPr>
            <p:cNvPr id="15" name="Picture 14" descr="A picture containing sky, indoor&#10;&#10;Description automatically generated">
              <a:extLst>
                <a:ext uri="{FF2B5EF4-FFF2-40B4-BE49-F238E27FC236}">
                  <a16:creationId xmlns:a16="http://schemas.microsoft.com/office/drawing/2014/main" id="{7485D75F-9DF1-4F32-AD91-554DB316F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7806" r="25884"/>
            <a:stretch/>
          </p:blipFill>
          <p:spPr bwMode="gray">
            <a:xfrm>
              <a:off x="1" y="0"/>
              <a:ext cx="7153274" cy="6858000"/>
            </a:xfrm>
            <a:prstGeom prst="rect">
              <a:avLst/>
            </a:prstGeom>
            <a:solidFill>
              <a:srgbClr val="E6EBED"/>
            </a:solidFill>
          </p:spPr>
        </p:pic>
        <p:pic>
          <p:nvPicPr>
            <p:cNvPr id="16" name="Picture 15" descr="A picture containing sky, indoor&#10;&#10;Description automatically generated">
              <a:extLst>
                <a:ext uri="{FF2B5EF4-FFF2-40B4-BE49-F238E27FC236}">
                  <a16:creationId xmlns:a16="http://schemas.microsoft.com/office/drawing/2014/main" id="{4B8FF4F0-C6E2-49CE-A9A8-2B4944FB19D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1612"/>
            <a:stretch/>
          </p:blipFill>
          <p:spPr bwMode="gray">
            <a:xfrm>
              <a:off x="9369808" y="4842871"/>
              <a:ext cx="1614714" cy="1999661"/>
            </a:xfrm>
            <a:prstGeom prst="rect">
              <a:avLst/>
            </a:prstGeom>
          </p:spPr>
        </p:pic>
        <p:pic>
          <p:nvPicPr>
            <p:cNvPr id="17" name="Picture 16" descr="A picture containing sky, indoor&#10;&#10;Description automatically generated">
              <a:extLst>
                <a:ext uri="{FF2B5EF4-FFF2-40B4-BE49-F238E27FC236}">
                  <a16:creationId xmlns:a16="http://schemas.microsoft.com/office/drawing/2014/main" id="{6352B21D-AC94-4DAE-A890-F7841D04918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63489" b="-1"/>
            <a:stretch/>
          </p:blipFill>
          <p:spPr bwMode="gray">
            <a:xfrm>
              <a:off x="7299960" y="0"/>
              <a:ext cx="4892040" cy="2503996"/>
            </a:xfrm>
            <a:prstGeom prst="rect">
              <a:avLst/>
            </a:prstGeom>
          </p:spPr>
        </p:pic>
        <p:pic>
          <p:nvPicPr>
            <p:cNvPr id="18" name="Picture 17" descr="A picture containing sky, indoor&#10;&#10;Description automatically generated">
              <a:extLst>
                <a:ext uri="{FF2B5EF4-FFF2-40B4-BE49-F238E27FC236}">
                  <a16:creationId xmlns:a16="http://schemas.microsoft.com/office/drawing/2014/main" id="{E2CBD811-2C6D-4663-883E-39B7C43F38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6154" r="96"/>
            <a:stretch/>
          </p:blipFill>
          <p:spPr bwMode="gray">
            <a:xfrm>
              <a:off x="2804796" y="0"/>
              <a:ext cx="6299834" cy="2679700"/>
            </a:xfrm>
            <a:prstGeom prst="rect">
              <a:avLst/>
            </a:prstGeom>
            <a:solidFill>
              <a:srgbClr val="E6EBED"/>
            </a:solidFill>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34594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964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838" r="11675" b="18638"/>
          <a:stretch/>
        </p:blipFill>
        <p:spPr>
          <a:xfrm>
            <a:off x="0" y="0"/>
            <a:ext cx="12192000" cy="6858000"/>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8859276" y="459709"/>
            <a:ext cx="367387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031372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865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787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473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7312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1560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60189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5311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93568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69574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91497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113" t="35418" r="35083" b="36889"/>
          <a:stretch/>
        </p:blipFill>
        <p:spPr>
          <a:xfrm>
            <a:off x="-266937" y="-153347"/>
            <a:ext cx="12458937" cy="7011348"/>
          </a:xfrm>
          <a:prstGeom prst="rect">
            <a:avLst/>
          </a:prstGeom>
        </p:spPr>
      </p:pic>
      <p:sp>
        <p:nvSpPr>
          <p:cNvPr id="7" name="Rectangle 6">
            <a:extLst>
              <a:ext uri="{FF2B5EF4-FFF2-40B4-BE49-F238E27FC236}">
                <a16:creationId xmlns:a16="http://schemas.microsoft.com/office/drawing/2014/main" id="{529F8726-39CD-4AAC-815A-7FEC19D8C15D}"/>
              </a:ext>
            </a:extLst>
          </p:cNvPr>
          <p:cNvSpPr/>
          <p:nvPr userDrawn="1"/>
        </p:nvSpPr>
        <p:spPr bwMode="auto">
          <a:xfrm flipH="1">
            <a:off x="-133468" y="825657"/>
            <a:ext cx="12458936" cy="7011348"/>
          </a:xfrm>
          <a:prstGeom prst="rect">
            <a:avLst/>
          </a:prstGeom>
          <a:gradFill flip="none" rotWithShape="1">
            <a:gsLst>
              <a:gs pos="0">
                <a:srgbClr val="000000">
                  <a:alpha val="17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05077" y="13142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690978" y="5865749"/>
            <a:ext cx="409074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502778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84877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06013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9565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554398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7051">
                      <a:schemeClr val="tx1"/>
                    </a:gs>
                    <a:gs pos="20000">
                      <a:schemeClr val="tx1"/>
                    </a:gs>
                  </a:gsLst>
                  <a:lin ang="5400000" scaled="1"/>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310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22610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472876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90068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65">
                      <a:srgbClr val="30E5D0"/>
                    </a:gs>
                    <a:gs pos="75641">
                      <a:srgbClr val="30E5D0"/>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04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520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483" t="11024" r="4418" b="12807"/>
          <a:stretch/>
        </p:blipFill>
        <p:spPr>
          <a:xfrm flipH="1">
            <a:off x="0" y="-90536"/>
            <a:ext cx="12192000" cy="6948536"/>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17356" y="6315651"/>
            <a:ext cx="5385231"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
        <p:nvSpPr>
          <p:cNvPr id="7" name="Rectangle 6">
            <a:extLst>
              <a:ext uri="{FF2B5EF4-FFF2-40B4-BE49-F238E27FC236}">
                <a16:creationId xmlns:a16="http://schemas.microsoft.com/office/drawing/2014/main" id="{BC43D6A4-E0EF-4382-8B9A-F00B8D255B9B}"/>
              </a:ext>
            </a:extLst>
          </p:cNvPr>
          <p:cNvSpPr/>
          <p:nvPr userDrawn="1"/>
        </p:nvSpPr>
        <p:spPr bwMode="auto">
          <a:xfrm flipH="1">
            <a:off x="-17356" y="-90536"/>
            <a:ext cx="12112785" cy="6948536"/>
          </a:xfrm>
          <a:prstGeom prst="rect">
            <a:avLst/>
          </a:prstGeom>
          <a:gradFill flip="none" rotWithShape="1">
            <a:gsLst>
              <a:gs pos="0">
                <a:srgbClr val="000000">
                  <a:alpha val="29000"/>
                </a:srgbClr>
              </a:gs>
              <a:gs pos="99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606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1449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259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13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428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967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254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14746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21509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B661-12A5-42BD-B7C2-4EBD2F61DB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80945B-FFB3-4769-BA57-7B20576CFD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1C3B44-D03E-4AB5-9C1C-5CD511352191}"/>
              </a:ext>
            </a:extLst>
          </p:cNvPr>
          <p:cNvSpPr>
            <a:spLocks noGrp="1"/>
          </p:cNvSpPr>
          <p:nvPr>
            <p:ph type="dt" sz="half" idx="10"/>
          </p:nvPr>
        </p:nvSpPr>
        <p:spPr/>
        <p:txBody>
          <a:bodyPr/>
          <a:lstStyle/>
          <a:p>
            <a:fld id="{05A8EF2D-99F9-43F9-A14E-717EEDA7FD41}" type="datetimeFigureOut">
              <a:rPr lang="en-US" smtClean="0"/>
              <a:t>10/26/20</a:t>
            </a:fld>
            <a:endParaRPr lang="en-US"/>
          </a:p>
        </p:txBody>
      </p:sp>
      <p:sp>
        <p:nvSpPr>
          <p:cNvPr id="5" name="Footer Placeholder 4">
            <a:extLst>
              <a:ext uri="{FF2B5EF4-FFF2-40B4-BE49-F238E27FC236}">
                <a16:creationId xmlns:a16="http://schemas.microsoft.com/office/drawing/2014/main" id="{0AAE6153-764F-4886-98DA-865F896C9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56EC5-9DD1-4FB3-9EFE-69AFD79728B3}"/>
              </a:ext>
            </a:extLst>
          </p:cNvPr>
          <p:cNvSpPr>
            <a:spLocks noGrp="1"/>
          </p:cNvSpPr>
          <p:nvPr>
            <p:ph type="sldNum" sz="quarter" idx="12"/>
          </p:nvPr>
        </p:nvSpPr>
        <p:spPr/>
        <p:txBody>
          <a:bodyPr/>
          <a:lstStyle/>
          <a:p>
            <a:fld id="{68540C4E-211F-4BB5-8828-D0383BF300F1}" type="slidenum">
              <a:rPr lang="en-US" smtClean="0"/>
              <a:t>‹#›</a:t>
            </a:fld>
            <a:endParaRPr lang="en-US"/>
          </a:p>
        </p:txBody>
      </p:sp>
    </p:spTree>
    <p:extLst>
      <p:ext uri="{BB962C8B-B14F-4D97-AF65-F5344CB8AC3E}">
        <p14:creationId xmlns:p14="http://schemas.microsoft.com/office/powerpoint/2010/main" val="37684202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5A18-7F69-484C-8B65-90D55E9B14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E40038-51EB-40B9-A801-4E4836D491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74C10-820B-4B50-AACC-2DA4024E43AA}"/>
              </a:ext>
            </a:extLst>
          </p:cNvPr>
          <p:cNvSpPr>
            <a:spLocks noGrp="1"/>
          </p:cNvSpPr>
          <p:nvPr>
            <p:ph type="dt" sz="half" idx="10"/>
          </p:nvPr>
        </p:nvSpPr>
        <p:spPr/>
        <p:txBody>
          <a:bodyPr/>
          <a:lstStyle/>
          <a:p>
            <a:fld id="{05A8EF2D-99F9-43F9-A14E-717EEDA7FD41}" type="datetimeFigureOut">
              <a:rPr lang="en-US" smtClean="0"/>
              <a:t>10/26/20</a:t>
            </a:fld>
            <a:endParaRPr lang="en-US"/>
          </a:p>
        </p:txBody>
      </p:sp>
      <p:sp>
        <p:nvSpPr>
          <p:cNvPr id="5" name="Footer Placeholder 4">
            <a:extLst>
              <a:ext uri="{FF2B5EF4-FFF2-40B4-BE49-F238E27FC236}">
                <a16:creationId xmlns:a16="http://schemas.microsoft.com/office/drawing/2014/main" id="{952DFCAC-4672-40D1-A7DA-8CDAF2220C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29E53-9CDC-4741-B40B-43B5162AE52B}"/>
              </a:ext>
            </a:extLst>
          </p:cNvPr>
          <p:cNvSpPr>
            <a:spLocks noGrp="1"/>
          </p:cNvSpPr>
          <p:nvPr>
            <p:ph type="sldNum" sz="quarter" idx="12"/>
          </p:nvPr>
        </p:nvSpPr>
        <p:spPr/>
        <p:txBody>
          <a:bodyPr/>
          <a:lstStyle/>
          <a:p>
            <a:fld id="{68540C4E-211F-4BB5-8828-D0383BF300F1}" type="slidenum">
              <a:rPr lang="en-US" smtClean="0"/>
              <a:t>‹#›</a:t>
            </a:fld>
            <a:endParaRPr lang="en-US"/>
          </a:p>
        </p:txBody>
      </p:sp>
    </p:spTree>
    <p:extLst>
      <p:ext uri="{BB962C8B-B14F-4D97-AF65-F5344CB8AC3E}">
        <p14:creationId xmlns:p14="http://schemas.microsoft.com/office/powerpoint/2010/main" val="198916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6347" y="669142"/>
            <a:ext cx="5105400"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6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50468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2" presetClass="entr" presetSubtype="4" decel="100000" fill="hold"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entr" presetSubtype="0" fill="hold" grpId="0"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50"/>
                                        <p:tgtEl>
                                          <p:spTgt spid="10"/>
                                        </p:tgtEl>
                                      </p:cBhvr>
                                    </p:animEffect>
                                    <p:anim calcmode="lin" valueType="num">
                                      <p:cBhvr>
                                        <p:cTn id="23" dur="750" fill="hold"/>
                                        <p:tgtEl>
                                          <p:spTgt spid="10"/>
                                        </p:tgtEl>
                                        <p:attrNameLst>
                                          <p:attrName>ppt_x</p:attrName>
                                        </p:attrNameLst>
                                      </p:cBhvr>
                                      <p:tavLst>
                                        <p:tav tm="0">
                                          <p:val>
                                            <p:strVal val="#ppt_x"/>
                                          </p:val>
                                        </p:tav>
                                        <p:tav tm="100000">
                                          <p:val>
                                            <p:strVal val="#ppt_x"/>
                                          </p:val>
                                        </p:tav>
                                      </p:tavLst>
                                    </p:anim>
                                    <p:anim calcmode="lin" valueType="num">
                                      <p:cBhvr>
                                        <p:cTn id="24" dur="750" fill="hold"/>
                                        <p:tgtEl>
                                          <p:spTgt spid="10"/>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6"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45327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264F4DED-33B8-4BA3-9C7A-4E62BC7F4E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39395" y="1163037"/>
            <a:ext cx="5118467" cy="4912907"/>
          </a:xfrm>
          <a:prstGeom prst="ellipse">
            <a:avLst/>
          </a:prstGeom>
          <a:ln>
            <a:noFill/>
          </a:ln>
          <a:effectLst>
            <a:softEdge rad="112500"/>
          </a:effectLst>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45490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image" Target="../media/image31.emf"/><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theme" Target="../theme/theme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0" r:id="rId2"/>
    <p:sldLayoutId id="2147483700" r:id="rId3"/>
    <p:sldLayoutId id="2147483671" r:id="rId4"/>
    <p:sldLayoutId id="2147483697" r:id="rId5"/>
    <p:sldLayoutId id="2147483699" r:id="rId6"/>
    <p:sldLayoutId id="2147483698"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706" r:id="rId40"/>
    <p:sldLayoutId id="2147483708" r:id="rId41"/>
    <p:sldLayoutId id="2147483709" r:id="rId42"/>
    <p:sldLayoutId id="2147483713" r:id="rId43"/>
    <p:sldLayoutId id="2147483753" r:id="rId44"/>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669121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1" r:id="rId36"/>
    <p:sldLayoutId id="2147483752"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41.xml"/><Relationship Id="rId5" Type="http://schemas.openxmlformats.org/officeDocument/2006/relationships/image" Target="../media/image87.png"/><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97.png"/><Relationship Id="rId5" Type="http://schemas.openxmlformats.org/officeDocument/2006/relationships/image" Target="../media/image94.png"/><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41.xml"/><Relationship Id="rId4" Type="http://schemas.openxmlformats.org/officeDocument/2006/relationships/image" Target="../media/image103.svg"/></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108.png"/><Relationship Id="rId5" Type="http://schemas.openxmlformats.org/officeDocument/2006/relationships/image" Target="../media/image107.jpeg"/><Relationship Id="rId4" Type="http://schemas.openxmlformats.org/officeDocument/2006/relationships/image" Target="../media/image106.png"/></Relationships>
</file>

<file path=ppt/slides/_rels/slide2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1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77.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notesSlide" Target="../notesSlides/notesSlide2.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17.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8" Type="http://schemas.openxmlformats.org/officeDocument/2006/relationships/image" Target="../media/image51.png"/></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40.xml"/><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77.png"/><Relationship Id="rId5"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199" y="3587714"/>
            <a:ext cx="9598025" cy="1320361"/>
          </a:xfrm>
          <a:solidFill>
            <a:srgbClr val="0D0D0D">
              <a:alpha val="45882"/>
            </a:srgbClr>
          </a:solidFill>
        </p:spPr>
        <p:txBody>
          <a:bodyPr/>
          <a:lstStyle/>
          <a:p>
            <a:r>
              <a:rPr lang="en-GB" dirty="0"/>
              <a:t>Cloud Core – Modern Workplace Services</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a:xfrm>
            <a:off x="584200" y="4912907"/>
            <a:ext cx="5671457" cy="246221"/>
          </a:xfrm>
          <a:solidFill>
            <a:srgbClr val="0D0D0D">
              <a:alpha val="45882"/>
            </a:srgbClr>
          </a:solidFill>
        </p:spPr>
        <p:txBody>
          <a:bodyPr/>
          <a:lstStyle/>
          <a:p>
            <a:r>
              <a:rPr lang="en-GB" dirty="0"/>
              <a:t>Ben Stegink</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A57B9F-9BE7-4B59-9D2A-34E03D12FA5C}"/>
              </a:ext>
            </a:extLst>
          </p:cNvPr>
          <p:cNvSpPr/>
          <p:nvPr/>
        </p:nvSpPr>
        <p:spPr bwMode="auto">
          <a:xfrm>
            <a:off x="4340903" y="2299961"/>
            <a:ext cx="3510195" cy="3969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C7D47D68-4F57-4637-B5E7-C1D45A05ACD7}"/>
              </a:ext>
            </a:extLst>
          </p:cNvPr>
          <p:cNvSpPr/>
          <p:nvPr/>
        </p:nvSpPr>
        <p:spPr bwMode="auto">
          <a:xfrm>
            <a:off x="8097606" y="2299961"/>
            <a:ext cx="3510195" cy="3969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2BE32632-77AD-4141-A188-F725F391C4A2}"/>
              </a:ext>
            </a:extLst>
          </p:cNvPr>
          <p:cNvSpPr/>
          <p:nvPr/>
        </p:nvSpPr>
        <p:spPr bwMode="auto">
          <a:xfrm>
            <a:off x="584200" y="2299961"/>
            <a:ext cx="3510195" cy="3969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2058F63-C341-4B4B-89F7-458C70CF1B38}"/>
              </a:ext>
            </a:extLst>
          </p:cNvPr>
          <p:cNvSpPr>
            <a:spLocks noGrp="1"/>
          </p:cNvSpPr>
          <p:nvPr>
            <p:ph type="title"/>
          </p:nvPr>
        </p:nvSpPr>
        <p:spPr/>
        <p:txBody>
          <a:bodyPr/>
          <a:lstStyle/>
          <a:p>
            <a:r>
              <a:rPr lang="en-US"/>
              <a:t>Microsoft CSE (IT) approach to site modernization</a:t>
            </a:r>
          </a:p>
        </p:txBody>
      </p:sp>
      <p:sp>
        <p:nvSpPr>
          <p:cNvPr id="3" name="Rectangle 2">
            <a:extLst>
              <a:ext uri="{FF2B5EF4-FFF2-40B4-BE49-F238E27FC236}">
                <a16:creationId xmlns:a16="http://schemas.microsoft.com/office/drawing/2014/main" id="{00F3A97E-3FDF-4AC2-8AFA-8F4694CC4912}"/>
              </a:ext>
            </a:extLst>
          </p:cNvPr>
          <p:cNvSpPr/>
          <p:nvPr/>
        </p:nvSpPr>
        <p:spPr bwMode="auto">
          <a:xfrm>
            <a:off x="584200" y="1728542"/>
            <a:ext cx="3511782" cy="5714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91" rtl="0" eaLnBrk="1" fontAlgn="base" latinLnBrk="0" hangingPunct="1">
              <a:lnSpc>
                <a:spcPct val="100000"/>
              </a:lnSpc>
              <a:spcBef>
                <a:spcPct val="0"/>
              </a:spcBef>
              <a:spcAft>
                <a:spcPts val="3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Organization</a:t>
            </a:r>
          </a:p>
          <a:p>
            <a:pPr marL="0" marR="0" lvl="0" indent="0" algn="ctr" defTabSz="913691"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(Examples: Division, Product line, projects, communities)</a:t>
            </a:r>
          </a:p>
        </p:txBody>
      </p:sp>
      <p:pic>
        <p:nvPicPr>
          <p:cNvPr id="12" name="Picture 11">
            <a:extLst>
              <a:ext uri="{FF2B5EF4-FFF2-40B4-BE49-F238E27FC236}">
                <a16:creationId xmlns:a16="http://schemas.microsoft.com/office/drawing/2014/main" id="{F6E7680F-6381-4BE8-B806-BA6E22878113}"/>
              </a:ext>
            </a:extLst>
          </p:cNvPr>
          <p:cNvPicPr>
            <a:picLocks noChangeAspect="1"/>
          </p:cNvPicPr>
          <p:nvPr/>
        </p:nvPicPr>
        <p:blipFill>
          <a:blip r:embed="rId3"/>
          <a:stretch>
            <a:fillRect/>
          </a:stretch>
        </p:blipFill>
        <p:spPr>
          <a:xfrm>
            <a:off x="739891" y="2958877"/>
            <a:ext cx="3200400" cy="2765474"/>
          </a:xfrm>
          <a:prstGeom prst="rect">
            <a:avLst/>
          </a:prstGeom>
        </p:spPr>
      </p:pic>
      <p:pic>
        <p:nvPicPr>
          <p:cNvPr id="13" name="Picture 12">
            <a:extLst>
              <a:ext uri="{FF2B5EF4-FFF2-40B4-BE49-F238E27FC236}">
                <a16:creationId xmlns:a16="http://schemas.microsoft.com/office/drawing/2014/main" id="{B8AFC52A-A6CD-4C26-BD9B-3BCB206A7DEB}"/>
              </a:ext>
            </a:extLst>
          </p:cNvPr>
          <p:cNvPicPr>
            <a:picLocks noChangeAspect="1"/>
          </p:cNvPicPr>
          <p:nvPr/>
        </p:nvPicPr>
        <p:blipFill>
          <a:blip r:embed="rId4"/>
          <a:stretch>
            <a:fillRect/>
          </a:stretch>
        </p:blipFill>
        <p:spPr>
          <a:xfrm>
            <a:off x="4496594" y="2958878"/>
            <a:ext cx="3200400" cy="2765473"/>
          </a:xfrm>
          <a:prstGeom prst="rect">
            <a:avLst/>
          </a:prstGeom>
        </p:spPr>
      </p:pic>
      <p:pic>
        <p:nvPicPr>
          <p:cNvPr id="14" name="Picture 13">
            <a:extLst>
              <a:ext uri="{FF2B5EF4-FFF2-40B4-BE49-F238E27FC236}">
                <a16:creationId xmlns:a16="http://schemas.microsoft.com/office/drawing/2014/main" id="{65B930BC-D331-4CA7-AA66-7330B07F6C54}"/>
              </a:ext>
            </a:extLst>
          </p:cNvPr>
          <p:cNvPicPr>
            <a:picLocks noChangeAspect="1"/>
          </p:cNvPicPr>
          <p:nvPr/>
        </p:nvPicPr>
        <p:blipFill>
          <a:blip r:embed="rId5"/>
          <a:stretch>
            <a:fillRect/>
          </a:stretch>
        </p:blipFill>
        <p:spPr>
          <a:xfrm>
            <a:off x="8253297" y="2958878"/>
            <a:ext cx="3200400" cy="2765473"/>
          </a:xfrm>
          <a:prstGeom prst="rect">
            <a:avLst/>
          </a:prstGeom>
        </p:spPr>
      </p:pic>
      <p:sp>
        <p:nvSpPr>
          <p:cNvPr id="17" name="Rectangle 16">
            <a:extLst>
              <a:ext uri="{FF2B5EF4-FFF2-40B4-BE49-F238E27FC236}">
                <a16:creationId xmlns:a16="http://schemas.microsoft.com/office/drawing/2014/main" id="{D4F046CB-05F0-47D9-9E90-36D5629DD27A}"/>
              </a:ext>
            </a:extLst>
          </p:cNvPr>
          <p:cNvSpPr/>
          <p:nvPr/>
        </p:nvSpPr>
        <p:spPr bwMode="auto">
          <a:xfrm>
            <a:off x="4340903" y="1728542"/>
            <a:ext cx="3511782" cy="5714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91" rtl="0" eaLnBrk="1" fontAlgn="base" latinLnBrk="0" hangingPunct="1">
              <a:lnSpc>
                <a:spcPct val="100000"/>
              </a:lnSpc>
              <a:spcBef>
                <a:spcPct val="0"/>
              </a:spcBef>
              <a:spcAft>
                <a:spcPts val="30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Location</a:t>
            </a:r>
          </a:p>
          <a:p>
            <a:pPr marL="0" marR="0" lvl="0" indent="0" algn="ctr" defTabSz="913691"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(Examples: Sales regions, location-based offices)</a:t>
            </a:r>
          </a:p>
        </p:txBody>
      </p:sp>
      <p:sp>
        <p:nvSpPr>
          <p:cNvPr id="18" name="Rectangle 17">
            <a:extLst>
              <a:ext uri="{FF2B5EF4-FFF2-40B4-BE49-F238E27FC236}">
                <a16:creationId xmlns:a16="http://schemas.microsoft.com/office/drawing/2014/main" id="{90E5906C-C493-4482-86F8-2D982C071748}"/>
              </a:ext>
            </a:extLst>
          </p:cNvPr>
          <p:cNvSpPr/>
          <p:nvPr/>
        </p:nvSpPr>
        <p:spPr bwMode="auto">
          <a:xfrm>
            <a:off x="8097606" y="1728542"/>
            <a:ext cx="3511782" cy="5714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91" rtl="0" eaLnBrk="1" fontAlgn="base" latinLnBrk="0" hangingPunct="1">
              <a:lnSpc>
                <a:spcPct val="100000"/>
              </a:lnSpc>
              <a:spcBef>
                <a:spcPct val="0"/>
              </a:spcBef>
              <a:spcAft>
                <a:spcPts val="3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Function</a:t>
            </a:r>
          </a:p>
          <a:p>
            <a:pPr marL="0" marR="0" lvl="0" indent="0" algn="ctr" defTabSz="913691"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(Examples: HR, Finance, PR, Legal, IT, Corp Comms) </a:t>
            </a:r>
          </a:p>
        </p:txBody>
      </p:sp>
    </p:spTree>
    <p:extLst>
      <p:ext uri="{BB962C8B-B14F-4D97-AF65-F5344CB8AC3E}">
        <p14:creationId xmlns:p14="http://schemas.microsoft.com/office/powerpoint/2010/main" val="42874913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BB2D7-70C3-4268-AA12-B797881AD264}"/>
              </a:ext>
            </a:extLst>
          </p:cNvPr>
          <p:cNvSpPr>
            <a:spLocks noGrp="1"/>
          </p:cNvSpPr>
          <p:nvPr>
            <p:ph type="title"/>
          </p:nvPr>
        </p:nvSpPr>
        <p:spPr/>
        <p:txBody>
          <a:bodyPr/>
          <a:lstStyle/>
          <a:p>
            <a:r>
              <a:rPr lang="en-US" dirty="0">
                <a:solidFill>
                  <a:srgbClr val="0070C0"/>
                </a:solidFill>
              </a:rPr>
              <a:t>Modern SharePoint</a:t>
            </a:r>
          </a:p>
        </p:txBody>
      </p:sp>
      <p:pic>
        <p:nvPicPr>
          <p:cNvPr id="3" name="Picture 2">
            <a:extLst>
              <a:ext uri="{FF2B5EF4-FFF2-40B4-BE49-F238E27FC236}">
                <a16:creationId xmlns:a16="http://schemas.microsoft.com/office/drawing/2014/main" id="{6606449C-A04C-4607-B131-3367961B70CB}"/>
              </a:ext>
            </a:extLst>
          </p:cNvPr>
          <p:cNvPicPr>
            <a:picLocks noChangeAspect="1"/>
          </p:cNvPicPr>
          <p:nvPr/>
        </p:nvPicPr>
        <p:blipFill>
          <a:blip r:embed="rId3"/>
          <a:stretch>
            <a:fillRect/>
          </a:stretch>
        </p:blipFill>
        <p:spPr>
          <a:xfrm>
            <a:off x="705245" y="1386698"/>
            <a:ext cx="10281178" cy="4584936"/>
          </a:xfrm>
          <a:prstGeom prst="rect">
            <a:avLst/>
          </a:prstGeom>
        </p:spPr>
      </p:pic>
    </p:spTree>
    <p:extLst>
      <p:ext uri="{BB962C8B-B14F-4D97-AF65-F5344CB8AC3E}">
        <p14:creationId xmlns:p14="http://schemas.microsoft.com/office/powerpoint/2010/main" val="17466249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89B7-7743-4BFC-B6D2-36A549EA412C}"/>
              </a:ext>
            </a:extLst>
          </p:cNvPr>
          <p:cNvSpPr>
            <a:spLocks noGrp="1"/>
          </p:cNvSpPr>
          <p:nvPr>
            <p:ph type="title"/>
          </p:nvPr>
        </p:nvSpPr>
        <p:spPr/>
        <p:txBody>
          <a:bodyPr/>
          <a:lstStyle/>
          <a:p>
            <a:r>
              <a:rPr lang="en-US" dirty="0"/>
              <a:t>SharePoint Team &amp; Communication Sites</a:t>
            </a:r>
          </a:p>
        </p:txBody>
      </p:sp>
      <p:sp>
        <p:nvSpPr>
          <p:cNvPr id="18" name="Text Placeholder 17">
            <a:extLst>
              <a:ext uri="{FF2B5EF4-FFF2-40B4-BE49-F238E27FC236}">
                <a16:creationId xmlns:a16="http://schemas.microsoft.com/office/drawing/2014/main" id="{8AF223D7-B60F-4EFE-91D3-FB89A481A65E}"/>
              </a:ext>
            </a:extLst>
          </p:cNvPr>
          <p:cNvSpPr>
            <a:spLocks noGrp="1"/>
          </p:cNvSpPr>
          <p:nvPr>
            <p:ph type="body" sz="quarter" idx="10"/>
          </p:nvPr>
        </p:nvSpPr>
        <p:spPr>
          <a:xfrm>
            <a:off x="586390" y="1434370"/>
            <a:ext cx="5043469" cy="2923877"/>
          </a:xfrm>
        </p:spPr>
        <p:txBody>
          <a:bodyPr/>
          <a:lstStyle/>
          <a:p>
            <a:pPr marL="342900" indent="-342900">
              <a:buFont typeface="Arial" panose="020B0604020202020204" pitchFamily="34" charset="0"/>
              <a:buChar char="•"/>
            </a:pPr>
            <a:r>
              <a:rPr lang="en-US" dirty="0"/>
              <a:t>Beautiful, dynamic site to reach broad audience</a:t>
            </a:r>
            <a:endParaRPr lang="en-US" sz="400" dirty="0"/>
          </a:p>
          <a:p>
            <a:pPr marL="342900" indent="-342900">
              <a:buFont typeface="Arial" panose="020B0604020202020204" pitchFamily="34" charset="0"/>
              <a:buChar char="•"/>
            </a:pPr>
            <a:r>
              <a:rPr lang="en-US" dirty="0"/>
              <a:t>Keep your organization informed and engaged</a:t>
            </a:r>
          </a:p>
          <a:p>
            <a:pPr marL="342900" indent="-342900">
              <a:buFont typeface="Arial" panose="020B0604020202020204" pitchFamily="34" charset="0"/>
              <a:buChar char="•"/>
            </a:pPr>
            <a:r>
              <a:rPr lang="en-US" dirty="0"/>
              <a:t>Hub sites, Search, Megamenu</a:t>
            </a:r>
          </a:p>
          <a:p>
            <a:pPr marL="571500" lvl="1" indent="-342900">
              <a:buFont typeface="Arial" panose="020B0604020202020204" pitchFamily="34" charset="0"/>
              <a:buChar char="•"/>
            </a:pPr>
            <a:endParaRPr lang="en-US" dirty="0"/>
          </a:p>
        </p:txBody>
      </p:sp>
      <p:grpSp>
        <p:nvGrpSpPr>
          <p:cNvPr id="20" name="Group 19">
            <a:extLst>
              <a:ext uri="{FF2B5EF4-FFF2-40B4-BE49-F238E27FC236}">
                <a16:creationId xmlns:a16="http://schemas.microsoft.com/office/drawing/2014/main" id="{A16E4E81-AD9C-465C-A61C-57800173DBD3}"/>
              </a:ext>
            </a:extLst>
          </p:cNvPr>
          <p:cNvGrpSpPr/>
          <p:nvPr/>
        </p:nvGrpSpPr>
        <p:grpSpPr>
          <a:xfrm>
            <a:off x="4975470" y="1189494"/>
            <a:ext cx="8067823" cy="4657463"/>
            <a:chOff x="5075238" y="1212849"/>
            <a:chExt cx="8229600" cy="4750855"/>
          </a:xfrm>
        </p:grpSpPr>
        <p:grpSp>
          <p:nvGrpSpPr>
            <p:cNvPr id="21" name="Group 20">
              <a:extLst>
                <a:ext uri="{FF2B5EF4-FFF2-40B4-BE49-F238E27FC236}">
                  <a16:creationId xmlns:a16="http://schemas.microsoft.com/office/drawing/2014/main" id="{FAEC1D8C-2958-4EC0-A07A-5A80AA20E421}"/>
                </a:ext>
              </a:extLst>
            </p:cNvPr>
            <p:cNvGrpSpPr/>
            <p:nvPr/>
          </p:nvGrpSpPr>
          <p:grpSpPr>
            <a:xfrm>
              <a:off x="5075238" y="1212849"/>
              <a:ext cx="8229600" cy="4750855"/>
              <a:chOff x="4617756" y="1458428"/>
              <a:chExt cx="9891467" cy="5300836"/>
            </a:xfrm>
          </p:grpSpPr>
          <p:grpSp>
            <p:nvGrpSpPr>
              <p:cNvPr id="23" name="Group 22">
                <a:extLst>
                  <a:ext uri="{FF2B5EF4-FFF2-40B4-BE49-F238E27FC236}">
                    <a16:creationId xmlns:a16="http://schemas.microsoft.com/office/drawing/2014/main" id="{8D6411C7-31BE-47E7-8BD4-5C771E5C7183}"/>
                  </a:ext>
                </a:extLst>
              </p:cNvPr>
              <p:cNvGrpSpPr/>
              <p:nvPr/>
            </p:nvGrpSpPr>
            <p:grpSpPr>
              <a:xfrm>
                <a:off x="5800939" y="1458428"/>
                <a:ext cx="8111074" cy="5122968"/>
                <a:chOff x="5374219" y="1458428"/>
                <a:chExt cx="8111074" cy="5122968"/>
              </a:xfrm>
            </p:grpSpPr>
            <p:grpSp>
              <p:nvGrpSpPr>
                <p:cNvPr id="26" name="Group 4">
                  <a:extLst>
                    <a:ext uri="{FF2B5EF4-FFF2-40B4-BE49-F238E27FC236}">
                      <a16:creationId xmlns:a16="http://schemas.microsoft.com/office/drawing/2014/main" id="{1274A2DA-DCF6-4B41-A49F-2AC55B09A510}"/>
                    </a:ext>
                  </a:extLst>
                </p:cNvPr>
                <p:cNvGrpSpPr>
                  <a:grpSpLocks noChangeAspect="1"/>
                </p:cNvGrpSpPr>
                <p:nvPr/>
              </p:nvGrpSpPr>
              <p:grpSpPr bwMode="auto">
                <a:xfrm>
                  <a:off x="5389680" y="1458428"/>
                  <a:ext cx="8095613" cy="5114259"/>
                  <a:chOff x="3125" y="919"/>
                  <a:chExt cx="2730" cy="1819"/>
                </a:xfrm>
                <a:noFill/>
              </p:grpSpPr>
              <p:sp>
                <p:nvSpPr>
                  <p:cNvPr id="28" name="Freeform 5">
                    <a:extLst>
                      <a:ext uri="{FF2B5EF4-FFF2-40B4-BE49-F238E27FC236}">
                        <a16:creationId xmlns:a16="http://schemas.microsoft.com/office/drawing/2014/main" id="{0D682E9B-F209-42C6-9507-DF14698DB451}"/>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p:spPr>
                <p:txBody>
                  <a:bodyPr vert="horz" wrap="square" lIns="87843" tIns="43920" rIns="87843" bIns="43920" numCol="1" anchor="t" anchorCtr="0" compatLnSpc="1">
                    <a:prstTxWarp prst="textNoShape">
                      <a:avLst/>
                    </a:prstTxWarp>
                  </a:bodyPr>
                  <a:lstStyle/>
                  <a:p>
                    <a:pPr marL="0" marR="0" lvl="0" indent="0" algn="l" defTabSz="878501"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Oval 12">
                    <a:extLst>
                      <a:ext uri="{FF2B5EF4-FFF2-40B4-BE49-F238E27FC236}">
                        <a16:creationId xmlns:a16="http://schemas.microsoft.com/office/drawing/2014/main" id="{9FB84019-CF15-4710-9541-E43612D915EC}"/>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p:spPr>
                <p:txBody>
                  <a:bodyPr vert="horz" wrap="square" lIns="87843" tIns="43920" rIns="87843" bIns="43920" numCol="1" anchor="t" anchorCtr="0" compatLnSpc="1">
                    <a:prstTxWarp prst="textNoShape">
                      <a:avLst/>
                    </a:prstTxWarp>
                  </a:bodyPr>
                  <a:lstStyle/>
                  <a:p>
                    <a:pPr marL="0" marR="0" lvl="0" indent="0" algn="l" defTabSz="878501"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 name="Rounded Rectangle 1">
                  <a:extLst>
                    <a:ext uri="{FF2B5EF4-FFF2-40B4-BE49-F238E27FC236}">
                      <a16:creationId xmlns:a16="http://schemas.microsoft.com/office/drawing/2014/main" id="{E6832CB5-A19C-4DBB-ABBA-8B93A964EA0E}"/>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6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 name="Freeform 6">
                <a:extLst>
                  <a:ext uri="{FF2B5EF4-FFF2-40B4-BE49-F238E27FC236}">
                    <a16:creationId xmlns:a16="http://schemas.microsoft.com/office/drawing/2014/main" id="{88FB5F36-3254-4846-B6F5-DDB2FB8A983C}"/>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p:spPr>
            <p:txBody>
              <a:bodyPr vert="horz" wrap="square" lIns="86129" tIns="43063" rIns="86129" bIns="43063" numCol="1" anchor="t" anchorCtr="0" compatLnSpc="1">
                <a:prstTxWarp prst="textNoShape">
                  <a:avLst/>
                </a:prstTxWarp>
              </a:bodyPr>
              <a:lstStyle/>
              <a:p>
                <a:pPr marL="0" marR="0" lvl="0" indent="0" algn="l" defTabSz="861359"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7">
                <a:extLst>
                  <a:ext uri="{FF2B5EF4-FFF2-40B4-BE49-F238E27FC236}">
                    <a16:creationId xmlns:a16="http://schemas.microsoft.com/office/drawing/2014/main" id="{D674D9E4-B259-4677-9EBF-54207076E859}"/>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p:spPr>
            <p:txBody>
              <a:bodyPr vert="horz" wrap="square" lIns="86129" tIns="43063" rIns="86129" bIns="43063" numCol="1" anchor="t" anchorCtr="0" compatLnSpc="1">
                <a:prstTxWarp prst="textNoShape">
                  <a:avLst/>
                </a:prstTxWarp>
              </a:bodyPr>
              <a:lstStyle/>
              <a:p>
                <a:pPr marL="0" marR="0" lvl="0" indent="0" algn="l" defTabSz="861359"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22" name="Picture 21">
              <a:extLst>
                <a:ext uri="{FF2B5EF4-FFF2-40B4-BE49-F238E27FC236}">
                  <a16:creationId xmlns:a16="http://schemas.microsoft.com/office/drawing/2014/main" id="{59630589-AEE2-4870-BFB4-7097DDA077DC}"/>
                </a:ext>
              </a:extLst>
            </p:cNvPr>
            <p:cNvPicPr>
              <a:picLocks noChangeAspect="1"/>
            </p:cNvPicPr>
            <p:nvPr/>
          </p:nvPicPr>
          <p:blipFill>
            <a:blip r:embed="rId3"/>
            <a:stretch>
              <a:fillRect/>
            </a:stretch>
          </p:blipFill>
          <p:spPr>
            <a:xfrm>
              <a:off x="6407974" y="1483843"/>
              <a:ext cx="6062470" cy="4041646"/>
            </a:xfrm>
            <a:prstGeom prst="rect">
              <a:avLst/>
            </a:prstGeom>
            <a:ln>
              <a:solidFill>
                <a:schemeClr val="accent6"/>
              </a:solidFill>
            </a:ln>
          </p:spPr>
        </p:pic>
      </p:grpSp>
      <p:pic>
        <p:nvPicPr>
          <p:cNvPr id="14" name="Picture 13">
            <a:extLst>
              <a:ext uri="{FF2B5EF4-FFF2-40B4-BE49-F238E27FC236}">
                <a16:creationId xmlns:a16="http://schemas.microsoft.com/office/drawing/2014/main" id="{6D96279D-9E90-3E42-AF67-483D9FB64056}"/>
              </a:ext>
            </a:extLst>
          </p:cNvPr>
          <p:cNvPicPr>
            <a:picLocks noChangeAspect="1"/>
          </p:cNvPicPr>
          <p:nvPr/>
        </p:nvPicPr>
        <p:blipFill>
          <a:blip r:embed="rId4"/>
          <a:stretch>
            <a:fillRect/>
          </a:stretch>
        </p:blipFill>
        <p:spPr>
          <a:xfrm>
            <a:off x="551040" y="4156364"/>
            <a:ext cx="5898699" cy="4101350"/>
          </a:xfrm>
          <a:prstGeom prst="rect">
            <a:avLst/>
          </a:prstGeom>
        </p:spPr>
      </p:pic>
    </p:spTree>
    <p:extLst>
      <p:ext uri="{BB962C8B-B14F-4D97-AF65-F5344CB8AC3E}">
        <p14:creationId xmlns:p14="http://schemas.microsoft.com/office/powerpoint/2010/main" val="25714670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ADB5-7254-450C-84DE-42F063869888}"/>
              </a:ext>
            </a:extLst>
          </p:cNvPr>
          <p:cNvSpPr>
            <a:spLocks noGrp="1"/>
          </p:cNvSpPr>
          <p:nvPr>
            <p:ph type="title"/>
          </p:nvPr>
        </p:nvSpPr>
        <p:spPr/>
        <p:txBody>
          <a:bodyPr/>
          <a:lstStyle/>
          <a:p>
            <a:r>
              <a:rPr lang="en-US" dirty="0">
                <a:solidFill>
                  <a:schemeClr val="accent2">
                    <a:lumMod val="75000"/>
                  </a:schemeClr>
                </a:solidFill>
              </a:rPr>
              <a:t>Microsoft Lists</a:t>
            </a:r>
          </a:p>
        </p:txBody>
      </p:sp>
      <p:sp>
        <p:nvSpPr>
          <p:cNvPr id="5" name="Text Placeholder 4">
            <a:extLst>
              <a:ext uri="{FF2B5EF4-FFF2-40B4-BE49-F238E27FC236}">
                <a16:creationId xmlns:a16="http://schemas.microsoft.com/office/drawing/2014/main" id="{94501A82-83B6-4264-B8A6-A1962A10027D}"/>
              </a:ext>
            </a:extLst>
          </p:cNvPr>
          <p:cNvSpPr>
            <a:spLocks noGrp="1"/>
          </p:cNvSpPr>
          <p:nvPr>
            <p:ph type="body" sz="quarter" idx="10"/>
          </p:nvPr>
        </p:nvSpPr>
        <p:spPr>
          <a:xfrm>
            <a:off x="586390" y="1434370"/>
            <a:ext cx="5151680" cy="4835042"/>
          </a:xfrm>
        </p:spPr>
        <p:txBody>
          <a:bodyPr/>
          <a:lstStyle/>
          <a:p>
            <a:pPr marL="342900" indent="-342900">
              <a:lnSpc>
                <a:spcPct val="150000"/>
              </a:lnSpc>
              <a:buFont typeface="Arial" panose="020B0604020202020204" pitchFamily="34" charset="0"/>
              <a:buChar char="•"/>
            </a:pPr>
            <a:r>
              <a:rPr lang="en-US" dirty="0">
                <a:solidFill>
                  <a:schemeClr val="tx1"/>
                </a:solidFill>
              </a:rPr>
              <a:t>Create blank lists or from templates</a:t>
            </a:r>
          </a:p>
          <a:p>
            <a:pPr marL="342900" indent="-342900">
              <a:lnSpc>
                <a:spcPct val="150000"/>
              </a:lnSpc>
              <a:buFont typeface="Arial" panose="020B0604020202020204" pitchFamily="34" charset="0"/>
              <a:buChar char="•"/>
            </a:pPr>
            <a:r>
              <a:rPr lang="en-US" dirty="0">
                <a:solidFill>
                  <a:schemeClr val="tx1"/>
                </a:solidFill>
              </a:rPr>
              <a:t>Central location for all lists</a:t>
            </a:r>
          </a:p>
          <a:p>
            <a:pPr marL="342900" indent="-342900">
              <a:lnSpc>
                <a:spcPct val="150000"/>
              </a:lnSpc>
              <a:buFont typeface="Arial" panose="020B0604020202020204" pitchFamily="34" charset="0"/>
              <a:buChar char="•"/>
            </a:pPr>
            <a:r>
              <a:rPr lang="en-US" dirty="0">
                <a:solidFill>
                  <a:schemeClr val="tx1"/>
                </a:solidFill>
              </a:rPr>
              <a:t>Simplified filtering experience</a:t>
            </a:r>
          </a:p>
          <a:p>
            <a:pPr marL="342900" indent="-342900">
              <a:lnSpc>
                <a:spcPct val="150000"/>
              </a:lnSpc>
              <a:buFont typeface="Arial" panose="020B0604020202020204" pitchFamily="34" charset="0"/>
              <a:buChar char="•"/>
            </a:pPr>
            <a:r>
              <a:rPr lang="en-US" dirty="0">
                <a:solidFill>
                  <a:schemeClr val="tx1"/>
                </a:solidFill>
              </a:rPr>
              <a:t>Format columns</a:t>
            </a:r>
          </a:p>
          <a:p>
            <a:pPr marL="342900" indent="-342900">
              <a:lnSpc>
                <a:spcPct val="150000"/>
              </a:lnSpc>
              <a:buFont typeface="Arial" panose="020B0604020202020204" pitchFamily="34" charset="0"/>
              <a:buChar char="•"/>
            </a:pPr>
            <a:r>
              <a:rPr lang="en-US" dirty="0">
                <a:solidFill>
                  <a:schemeClr val="tx1"/>
                </a:solidFill>
              </a:rPr>
              <a:t>Details pane gives you more information without leaving the list view</a:t>
            </a:r>
          </a:p>
        </p:txBody>
      </p:sp>
      <p:pic>
        <p:nvPicPr>
          <p:cNvPr id="1026" name="Picture 2" descr="A list open in Microsoft Lists on a mobile device screen and a tablet screen">
            <a:extLst>
              <a:ext uri="{FF2B5EF4-FFF2-40B4-BE49-F238E27FC236}">
                <a16:creationId xmlns:a16="http://schemas.microsoft.com/office/drawing/2014/main" id="{3CD04EDB-BD10-9D4A-96B1-40EDBEDDD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242" y="2683564"/>
            <a:ext cx="6516757" cy="417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678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22BF-6762-479F-BCA8-DD2504AFB0EA}"/>
              </a:ext>
            </a:extLst>
          </p:cNvPr>
          <p:cNvSpPr>
            <a:spLocks noGrp="1"/>
          </p:cNvSpPr>
          <p:nvPr>
            <p:ph type="title"/>
          </p:nvPr>
        </p:nvSpPr>
        <p:spPr>
          <a:xfrm>
            <a:off x="588263" y="457200"/>
            <a:ext cx="11018520" cy="553998"/>
          </a:xfrm>
        </p:spPr>
        <p:txBody>
          <a:bodyPr/>
          <a:lstStyle/>
          <a:p>
            <a:r>
              <a:rPr lang="en-US" dirty="0">
                <a:solidFill>
                  <a:srgbClr val="0178D8"/>
                </a:solidFill>
              </a:rPr>
              <a:t>OneDrive</a:t>
            </a:r>
          </a:p>
        </p:txBody>
      </p:sp>
      <p:sp>
        <p:nvSpPr>
          <p:cNvPr id="3" name="Text Placeholder 2">
            <a:extLst>
              <a:ext uri="{FF2B5EF4-FFF2-40B4-BE49-F238E27FC236}">
                <a16:creationId xmlns:a16="http://schemas.microsoft.com/office/drawing/2014/main" id="{9733DA06-2885-4872-8F13-FC8F52F674BA}"/>
              </a:ext>
            </a:extLst>
          </p:cNvPr>
          <p:cNvSpPr>
            <a:spLocks noGrp="1"/>
          </p:cNvSpPr>
          <p:nvPr>
            <p:ph type="body" sz="quarter" idx="10"/>
          </p:nvPr>
        </p:nvSpPr>
        <p:spPr>
          <a:xfrm>
            <a:off x="586390" y="1434370"/>
            <a:ext cx="4879631" cy="3241913"/>
          </a:xfrm>
        </p:spPr>
        <p:txBody>
          <a:bodyPr/>
          <a:lstStyle/>
          <a:p>
            <a:pPr marL="342900" indent="-342900">
              <a:buFont typeface="Arial" panose="020B0604020202020204" pitchFamily="34" charset="0"/>
              <a:buChar char="•"/>
            </a:pPr>
            <a:r>
              <a:rPr lang="en-US" dirty="0"/>
              <a:t>Sync client vs. online service</a:t>
            </a:r>
          </a:p>
          <a:p>
            <a:pPr marL="342900" indent="-342900">
              <a:buFont typeface="Arial" panose="020B0604020202020204" pitchFamily="34" charset="0"/>
              <a:buChar char="•"/>
            </a:pPr>
            <a:r>
              <a:rPr lang="en-US" dirty="0"/>
              <a:t>Enterprise File Sync and Share</a:t>
            </a:r>
          </a:p>
          <a:p>
            <a:pPr marL="342900" indent="-342900">
              <a:buFont typeface="Arial" panose="020B0604020202020204" pitchFamily="34" charset="0"/>
              <a:buChar char="•"/>
            </a:pPr>
            <a:r>
              <a:rPr lang="en-US" dirty="0"/>
              <a:t>Personal documents and files</a:t>
            </a:r>
          </a:p>
          <a:p>
            <a:pPr marL="342900" indent="-342900">
              <a:buFont typeface="Arial" panose="020B0604020202020204" pitchFamily="34" charset="0"/>
              <a:buChar char="•"/>
            </a:pPr>
            <a:r>
              <a:rPr lang="en-US" dirty="0"/>
              <a:t>Sync OneDrive and SharePoint locally</a:t>
            </a:r>
          </a:p>
          <a:p>
            <a:pPr marL="342900" indent="-342900">
              <a:buFont typeface="Arial" panose="020B0604020202020204" pitchFamily="34" charset="0"/>
              <a:buChar char="•"/>
            </a:pPr>
            <a:r>
              <a:rPr lang="en-US" dirty="0"/>
              <a:t>Files On-Demand</a:t>
            </a:r>
          </a:p>
        </p:txBody>
      </p:sp>
      <p:grpSp>
        <p:nvGrpSpPr>
          <p:cNvPr id="35" name="Group 34">
            <a:extLst>
              <a:ext uri="{FF2B5EF4-FFF2-40B4-BE49-F238E27FC236}">
                <a16:creationId xmlns:a16="http://schemas.microsoft.com/office/drawing/2014/main" id="{FABA4FCB-3486-4337-A57D-CA6B1297512C}"/>
              </a:ext>
            </a:extLst>
          </p:cNvPr>
          <p:cNvGrpSpPr/>
          <p:nvPr/>
        </p:nvGrpSpPr>
        <p:grpSpPr>
          <a:xfrm>
            <a:off x="4975470" y="1189494"/>
            <a:ext cx="8067823" cy="4657463"/>
            <a:chOff x="5075238" y="1212849"/>
            <a:chExt cx="8229600" cy="4750855"/>
          </a:xfrm>
        </p:grpSpPr>
        <p:grpSp>
          <p:nvGrpSpPr>
            <p:cNvPr id="36" name="Group 35">
              <a:extLst>
                <a:ext uri="{FF2B5EF4-FFF2-40B4-BE49-F238E27FC236}">
                  <a16:creationId xmlns:a16="http://schemas.microsoft.com/office/drawing/2014/main" id="{DAEA07F5-9B24-460A-BEB5-02CDF4EED67D}"/>
                </a:ext>
              </a:extLst>
            </p:cNvPr>
            <p:cNvGrpSpPr/>
            <p:nvPr/>
          </p:nvGrpSpPr>
          <p:grpSpPr>
            <a:xfrm>
              <a:off x="5075238" y="1212849"/>
              <a:ext cx="8229600" cy="4750855"/>
              <a:chOff x="4617756" y="1458428"/>
              <a:chExt cx="9891467" cy="5300836"/>
            </a:xfrm>
          </p:grpSpPr>
          <p:grpSp>
            <p:nvGrpSpPr>
              <p:cNvPr id="38" name="Group 37">
                <a:extLst>
                  <a:ext uri="{FF2B5EF4-FFF2-40B4-BE49-F238E27FC236}">
                    <a16:creationId xmlns:a16="http://schemas.microsoft.com/office/drawing/2014/main" id="{C442B5A5-CF9C-4DD7-B904-42EF85A9341E}"/>
                  </a:ext>
                </a:extLst>
              </p:cNvPr>
              <p:cNvGrpSpPr/>
              <p:nvPr/>
            </p:nvGrpSpPr>
            <p:grpSpPr>
              <a:xfrm>
                <a:off x="5800939" y="1458428"/>
                <a:ext cx="8111074" cy="5122968"/>
                <a:chOff x="5374219" y="1458428"/>
                <a:chExt cx="8111074" cy="5122968"/>
              </a:xfrm>
            </p:grpSpPr>
            <p:grpSp>
              <p:nvGrpSpPr>
                <p:cNvPr id="41" name="Group 4">
                  <a:extLst>
                    <a:ext uri="{FF2B5EF4-FFF2-40B4-BE49-F238E27FC236}">
                      <a16:creationId xmlns:a16="http://schemas.microsoft.com/office/drawing/2014/main" id="{25C6D7C8-DABF-4725-8C13-FC6C0D26C145}"/>
                    </a:ext>
                  </a:extLst>
                </p:cNvPr>
                <p:cNvGrpSpPr>
                  <a:grpSpLocks noChangeAspect="1"/>
                </p:cNvGrpSpPr>
                <p:nvPr/>
              </p:nvGrpSpPr>
              <p:grpSpPr bwMode="auto">
                <a:xfrm>
                  <a:off x="5389680" y="1458428"/>
                  <a:ext cx="8095613" cy="5114259"/>
                  <a:chOff x="3125" y="919"/>
                  <a:chExt cx="2730" cy="1819"/>
                </a:xfrm>
                <a:noFill/>
              </p:grpSpPr>
              <p:sp>
                <p:nvSpPr>
                  <p:cNvPr id="43" name="Freeform 5">
                    <a:extLst>
                      <a:ext uri="{FF2B5EF4-FFF2-40B4-BE49-F238E27FC236}">
                        <a16:creationId xmlns:a16="http://schemas.microsoft.com/office/drawing/2014/main" id="{64F58953-FA7F-4AE4-AF51-774CDA24BBCF}"/>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p:spPr>
                <p:txBody>
                  <a:bodyPr vert="horz" wrap="square" lIns="87843" tIns="43920" rIns="87843" bIns="43920" numCol="1" anchor="t" anchorCtr="0" compatLnSpc="1">
                    <a:prstTxWarp prst="textNoShape">
                      <a:avLst/>
                    </a:prstTxWarp>
                  </a:bodyPr>
                  <a:lstStyle/>
                  <a:p>
                    <a:pPr marL="0" marR="0" lvl="0" indent="0" algn="l" defTabSz="878501"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Oval 12">
                    <a:extLst>
                      <a:ext uri="{FF2B5EF4-FFF2-40B4-BE49-F238E27FC236}">
                        <a16:creationId xmlns:a16="http://schemas.microsoft.com/office/drawing/2014/main" id="{DED39538-AF34-4D28-9AB8-FDD8BCC018A3}"/>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p:spPr>
                <p:txBody>
                  <a:bodyPr vert="horz" wrap="square" lIns="87843" tIns="43920" rIns="87843" bIns="43920" numCol="1" anchor="t" anchorCtr="0" compatLnSpc="1">
                    <a:prstTxWarp prst="textNoShape">
                      <a:avLst/>
                    </a:prstTxWarp>
                  </a:bodyPr>
                  <a:lstStyle/>
                  <a:p>
                    <a:pPr marL="0" marR="0" lvl="0" indent="0" algn="l" defTabSz="878501"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2" name="Rounded Rectangle 1">
                  <a:extLst>
                    <a:ext uri="{FF2B5EF4-FFF2-40B4-BE49-F238E27FC236}">
                      <a16:creationId xmlns:a16="http://schemas.microsoft.com/office/drawing/2014/main" id="{12AD75FB-19DD-444F-8CDE-895DF0D37245}"/>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6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Freeform 6">
                <a:extLst>
                  <a:ext uri="{FF2B5EF4-FFF2-40B4-BE49-F238E27FC236}">
                    <a16:creationId xmlns:a16="http://schemas.microsoft.com/office/drawing/2014/main" id="{15559B40-698C-4612-A515-F34B05661682}"/>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p:spPr>
            <p:txBody>
              <a:bodyPr vert="horz" wrap="square" lIns="86129" tIns="43063" rIns="86129" bIns="43063" numCol="1" anchor="t" anchorCtr="0" compatLnSpc="1">
                <a:prstTxWarp prst="textNoShape">
                  <a:avLst/>
                </a:prstTxWarp>
              </a:bodyPr>
              <a:lstStyle/>
              <a:p>
                <a:pPr marL="0" marR="0" lvl="0" indent="0" algn="l" defTabSz="861359"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7">
                <a:extLst>
                  <a:ext uri="{FF2B5EF4-FFF2-40B4-BE49-F238E27FC236}">
                    <a16:creationId xmlns:a16="http://schemas.microsoft.com/office/drawing/2014/main" id="{7EEEC9D4-C735-47F3-91FF-84A2957A8524}"/>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p:spPr>
            <p:txBody>
              <a:bodyPr vert="horz" wrap="square" lIns="86129" tIns="43063" rIns="86129" bIns="43063" numCol="1" anchor="t" anchorCtr="0" compatLnSpc="1">
                <a:prstTxWarp prst="textNoShape">
                  <a:avLst/>
                </a:prstTxWarp>
              </a:bodyPr>
              <a:lstStyle/>
              <a:p>
                <a:pPr marL="0" marR="0" lvl="0" indent="0" algn="l" defTabSz="861359"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37" name="Picture 36">
              <a:extLst>
                <a:ext uri="{FF2B5EF4-FFF2-40B4-BE49-F238E27FC236}">
                  <a16:creationId xmlns:a16="http://schemas.microsoft.com/office/drawing/2014/main" id="{96AB2A35-C3E0-4917-8888-B928D4883C5C}"/>
                </a:ext>
              </a:extLst>
            </p:cNvPr>
            <p:cNvPicPr>
              <a:picLocks noChangeAspect="1"/>
            </p:cNvPicPr>
            <p:nvPr/>
          </p:nvPicPr>
          <p:blipFill>
            <a:blip r:embed="rId3"/>
            <a:stretch>
              <a:fillRect/>
            </a:stretch>
          </p:blipFill>
          <p:spPr>
            <a:xfrm>
              <a:off x="6407973" y="1483843"/>
              <a:ext cx="6062471" cy="4041646"/>
            </a:xfrm>
            <a:prstGeom prst="rect">
              <a:avLst/>
            </a:prstGeom>
            <a:ln>
              <a:solidFill>
                <a:schemeClr val="accent6"/>
              </a:solidFill>
            </a:ln>
          </p:spPr>
        </p:pic>
      </p:grpSp>
      <p:grpSp>
        <p:nvGrpSpPr>
          <p:cNvPr id="17" name="Group 16">
            <a:extLst>
              <a:ext uri="{FF2B5EF4-FFF2-40B4-BE49-F238E27FC236}">
                <a16:creationId xmlns:a16="http://schemas.microsoft.com/office/drawing/2014/main" id="{7F6FC256-C0D8-4C32-9B2F-0BA26D272B90}"/>
              </a:ext>
            </a:extLst>
          </p:cNvPr>
          <p:cNvGrpSpPr>
            <a:grpSpLocks noChangeAspect="1"/>
          </p:cNvGrpSpPr>
          <p:nvPr/>
        </p:nvGrpSpPr>
        <p:grpSpPr>
          <a:xfrm>
            <a:off x="10176349" y="734201"/>
            <a:ext cx="2012512" cy="4119998"/>
            <a:chOff x="5894045" y="1533039"/>
            <a:chExt cx="2268382" cy="4643826"/>
          </a:xfrm>
        </p:grpSpPr>
        <p:grpSp>
          <p:nvGrpSpPr>
            <p:cNvPr id="18" name="Group 17">
              <a:extLst>
                <a:ext uri="{FF2B5EF4-FFF2-40B4-BE49-F238E27FC236}">
                  <a16:creationId xmlns:a16="http://schemas.microsoft.com/office/drawing/2014/main" id="{80B95BC8-8142-4149-82CA-D146F2FC10CF}"/>
                </a:ext>
              </a:extLst>
            </p:cNvPr>
            <p:cNvGrpSpPr/>
            <p:nvPr/>
          </p:nvGrpSpPr>
          <p:grpSpPr>
            <a:xfrm>
              <a:off x="5894045" y="1533039"/>
              <a:ext cx="2268382" cy="4643826"/>
              <a:chOff x="8860465" y="1168230"/>
              <a:chExt cx="2733308" cy="5595620"/>
            </a:xfrm>
          </p:grpSpPr>
          <p:pic>
            <p:nvPicPr>
              <p:cNvPr id="20" name="Picture 19" descr="Teamsites_V6-05.png">
                <a:extLst>
                  <a:ext uri="{FF2B5EF4-FFF2-40B4-BE49-F238E27FC236}">
                    <a16:creationId xmlns:a16="http://schemas.microsoft.com/office/drawing/2014/main" id="{3A28E330-939D-44F1-8EB7-43E9A89EB393}"/>
                  </a:ext>
                </a:extLst>
              </p:cNvPr>
              <p:cNvPicPr>
                <a:picLocks noChangeAspect="1"/>
              </p:cNvPicPr>
              <p:nvPr/>
            </p:nvPicPr>
            <p:blipFill>
              <a:blip r:embed="rId4"/>
              <a:stretch>
                <a:fillRect/>
              </a:stretch>
            </p:blipFill>
            <p:spPr>
              <a:xfrm>
                <a:off x="8860465" y="1168230"/>
                <a:ext cx="2733308" cy="5595620"/>
              </a:xfrm>
              <a:prstGeom prst="rect">
                <a:avLst/>
              </a:prstGeom>
            </p:spPr>
          </p:pic>
          <p:pic>
            <p:nvPicPr>
              <p:cNvPr id="21" name="Picture 20" descr="image003">
                <a:extLst>
                  <a:ext uri="{FF2B5EF4-FFF2-40B4-BE49-F238E27FC236}">
                    <a16:creationId xmlns:a16="http://schemas.microsoft.com/office/drawing/2014/main" id="{3F865716-F37F-4F7B-BCD9-E0DDC9408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1785" y="1832438"/>
                <a:ext cx="2453771"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18">
              <a:extLst>
                <a:ext uri="{FF2B5EF4-FFF2-40B4-BE49-F238E27FC236}">
                  <a16:creationId xmlns:a16="http://schemas.microsoft.com/office/drawing/2014/main" id="{905AC6A5-621F-4F15-8504-1D639640FCCA}"/>
                </a:ext>
              </a:extLst>
            </p:cNvPr>
            <p:cNvPicPr>
              <a:picLocks noChangeAspect="1"/>
            </p:cNvPicPr>
            <p:nvPr/>
          </p:nvPicPr>
          <p:blipFill>
            <a:blip r:embed="rId6"/>
            <a:stretch>
              <a:fillRect/>
            </a:stretch>
          </p:blipFill>
          <p:spPr>
            <a:xfrm>
              <a:off x="6007202" y="2021743"/>
              <a:ext cx="2038331" cy="3618047"/>
            </a:xfrm>
            <a:prstGeom prst="rect">
              <a:avLst/>
            </a:prstGeom>
            <a:ln>
              <a:solidFill>
                <a:schemeClr val="tx1"/>
              </a:solidFill>
            </a:ln>
          </p:spPr>
        </p:pic>
      </p:grpSp>
    </p:spTree>
    <p:extLst>
      <p:ext uri="{BB962C8B-B14F-4D97-AF65-F5344CB8AC3E}">
        <p14:creationId xmlns:p14="http://schemas.microsoft.com/office/powerpoint/2010/main" val="3051862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1+#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1A221-942D-41AA-9BFA-7B8B90065CCC}"/>
              </a:ext>
            </a:extLst>
          </p:cNvPr>
          <p:cNvSpPr>
            <a:spLocks noGrp="1"/>
          </p:cNvSpPr>
          <p:nvPr>
            <p:ph type="title"/>
          </p:nvPr>
        </p:nvSpPr>
        <p:spPr/>
        <p:txBody>
          <a:bodyPr/>
          <a:lstStyle/>
          <a:p>
            <a:r>
              <a:rPr lang="en-US" dirty="0">
                <a:solidFill>
                  <a:srgbClr val="5B2D90"/>
                </a:solidFill>
              </a:rPr>
              <a:t>Mobile</a:t>
            </a:r>
          </a:p>
        </p:txBody>
      </p:sp>
      <p:sp>
        <p:nvSpPr>
          <p:cNvPr id="3" name="Text Placeholder 2">
            <a:extLst>
              <a:ext uri="{FF2B5EF4-FFF2-40B4-BE49-F238E27FC236}">
                <a16:creationId xmlns:a16="http://schemas.microsoft.com/office/drawing/2014/main" id="{D3275AEB-C728-41D2-B0A9-BB1A7EA5B864}"/>
              </a:ext>
            </a:extLst>
          </p:cNvPr>
          <p:cNvSpPr>
            <a:spLocks noGrp="1"/>
          </p:cNvSpPr>
          <p:nvPr>
            <p:ph type="body" sz="quarter" idx="10"/>
          </p:nvPr>
        </p:nvSpPr>
        <p:spPr>
          <a:xfrm>
            <a:off x="586390" y="1434370"/>
            <a:ext cx="4879631" cy="3354765"/>
          </a:xfrm>
        </p:spPr>
        <p:txBody>
          <a:bodyPr/>
          <a:lstStyle/>
          <a:p>
            <a:pPr marL="342900" indent="-342900">
              <a:buFont typeface="Arial" panose="020B0604020202020204" pitchFamily="34" charset="0"/>
              <a:buChar char="•"/>
            </a:pPr>
            <a:r>
              <a:rPr lang="en-US" dirty="0"/>
              <a:t>Work on every device</a:t>
            </a:r>
            <a:endParaRPr lang="en-US" sz="400" dirty="0"/>
          </a:p>
          <a:p>
            <a:pPr marL="342900" indent="-342900">
              <a:buFont typeface="Arial" panose="020B0604020202020204" pitchFamily="34" charset="0"/>
              <a:buChar char="•"/>
            </a:pPr>
            <a:r>
              <a:rPr lang="en-US" dirty="0"/>
              <a:t>Get SharePoint on the go with the SharePoint Mobile App</a:t>
            </a:r>
          </a:p>
          <a:p>
            <a:pPr marL="342900" indent="-342900">
              <a:buFont typeface="Arial" panose="020B0604020202020204" pitchFamily="34" charset="0"/>
              <a:buChar char="•"/>
            </a:pPr>
            <a:r>
              <a:rPr lang="en-US" dirty="0"/>
              <a:t>Sync files on the go with OneDrive</a:t>
            </a:r>
          </a:p>
          <a:p>
            <a:pPr marL="342900" indent="-342900">
              <a:buFont typeface="Arial" panose="020B0604020202020204" pitchFamily="34" charset="0"/>
              <a:buChar char="•"/>
            </a:pPr>
            <a:r>
              <a:rPr lang="en-US" dirty="0"/>
              <a:t>Edit files on mobile via Office app(s)</a:t>
            </a:r>
          </a:p>
        </p:txBody>
      </p:sp>
      <p:grpSp>
        <p:nvGrpSpPr>
          <p:cNvPr id="5" name="Group 4">
            <a:extLst>
              <a:ext uri="{FF2B5EF4-FFF2-40B4-BE49-F238E27FC236}">
                <a16:creationId xmlns:a16="http://schemas.microsoft.com/office/drawing/2014/main" id="{03778069-1487-45D0-A4E6-A09A3F07726E}"/>
              </a:ext>
            </a:extLst>
          </p:cNvPr>
          <p:cNvGrpSpPr/>
          <p:nvPr/>
        </p:nvGrpSpPr>
        <p:grpSpPr>
          <a:xfrm>
            <a:off x="4975470" y="1189494"/>
            <a:ext cx="8067823" cy="4657463"/>
            <a:chOff x="5075238" y="1212849"/>
            <a:chExt cx="8229600" cy="4750855"/>
          </a:xfrm>
        </p:grpSpPr>
        <p:grpSp>
          <p:nvGrpSpPr>
            <p:cNvPr id="6" name="Group 5">
              <a:extLst>
                <a:ext uri="{FF2B5EF4-FFF2-40B4-BE49-F238E27FC236}">
                  <a16:creationId xmlns:a16="http://schemas.microsoft.com/office/drawing/2014/main" id="{6D4542E4-DBCB-405F-9DF0-0E324F1D2110}"/>
                </a:ext>
              </a:extLst>
            </p:cNvPr>
            <p:cNvGrpSpPr/>
            <p:nvPr/>
          </p:nvGrpSpPr>
          <p:grpSpPr>
            <a:xfrm>
              <a:off x="5075238" y="1212849"/>
              <a:ext cx="8229600" cy="4750855"/>
              <a:chOff x="4617756" y="1458428"/>
              <a:chExt cx="9891467" cy="5300836"/>
            </a:xfrm>
          </p:grpSpPr>
          <p:grpSp>
            <p:nvGrpSpPr>
              <p:cNvPr id="8" name="Group 7">
                <a:extLst>
                  <a:ext uri="{FF2B5EF4-FFF2-40B4-BE49-F238E27FC236}">
                    <a16:creationId xmlns:a16="http://schemas.microsoft.com/office/drawing/2014/main" id="{2DAF63FD-70F1-4753-A59D-D18AE2A6A960}"/>
                  </a:ext>
                </a:extLst>
              </p:cNvPr>
              <p:cNvGrpSpPr/>
              <p:nvPr/>
            </p:nvGrpSpPr>
            <p:grpSpPr>
              <a:xfrm>
                <a:off x="5800939" y="1458428"/>
                <a:ext cx="8111074" cy="5122968"/>
                <a:chOff x="5374219" y="1458428"/>
                <a:chExt cx="8111074" cy="5122968"/>
              </a:xfrm>
            </p:grpSpPr>
            <p:grpSp>
              <p:nvGrpSpPr>
                <p:cNvPr id="11" name="Group 4">
                  <a:extLst>
                    <a:ext uri="{FF2B5EF4-FFF2-40B4-BE49-F238E27FC236}">
                      <a16:creationId xmlns:a16="http://schemas.microsoft.com/office/drawing/2014/main" id="{F5C5142C-D321-4ED4-9773-1C7ABAAD355B}"/>
                    </a:ext>
                  </a:extLst>
                </p:cNvPr>
                <p:cNvGrpSpPr>
                  <a:grpSpLocks noChangeAspect="1"/>
                </p:cNvGrpSpPr>
                <p:nvPr/>
              </p:nvGrpSpPr>
              <p:grpSpPr bwMode="auto">
                <a:xfrm>
                  <a:off x="5389680" y="1458428"/>
                  <a:ext cx="8095613" cy="5114259"/>
                  <a:chOff x="3125" y="919"/>
                  <a:chExt cx="2730" cy="1819"/>
                </a:xfrm>
                <a:noFill/>
              </p:grpSpPr>
              <p:sp>
                <p:nvSpPr>
                  <p:cNvPr id="13" name="Freeform 5">
                    <a:extLst>
                      <a:ext uri="{FF2B5EF4-FFF2-40B4-BE49-F238E27FC236}">
                        <a16:creationId xmlns:a16="http://schemas.microsoft.com/office/drawing/2014/main" id="{C6464A5F-2416-4DC2-95F0-FB887CDAC015}"/>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p:spPr>
                <p:txBody>
                  <a:bodyPr vert="horz" wrap="square" lIns="87843" tIns="43920" rIns="87843" bIns="43920" numCol="1" anchor="t" anchorCtr="0" compatLnSpc="1">
                    <a:prstTxWarp prst="textNoShape">
                      <a:avLst/>
                    </a:prstTxWarp>
                  </a:bodyPr>
                  <a:lstStyle/>
                  <a:p>
                    <a:pPr marL="0" marR="0" lvl="0" indent="0" algn="l" defTabSz="878501"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Oval 12">
                    <a:extLst>
                      <a:ext uri="{FF2B5EF4-FFF2-40B4-BE49-F238E27FC236}">
                        <a16:creationId xmlns:a16="http://schemas.microsoft.com/office/drawing/2014/main" id="{8E0E57CA-F90A-4D71-8A7C-80FF44C7E303}"/>
                      </a:ext>
                    </a:extLst>
                  </p:cNvPr>
                  <p:cNvSpPr>
                    <a:spLocks noChangeArrowheads="1"/>
                  </p:cNvSpPr>
                  <p:nvPr/>
                </p:nvSpPr>
                <p:spPr bwMode="auto">
                  <a:xfrm>
                    <a:off x="4486" y="950"/>
                    <a:ext cx="31" cy="33"/>
                  </a:xfrm>
                  <a:prstGeom prst="ellipse">
                    <a:avLst/>
                  </a:prstGeom>
                  <a:solidFill>
                    <a:schemeClr val="tx1"/>
                  </a:solidFill>
                  <a:ln w="7938" cap="flat">
                    <a:solidFill>
                      <a:srgbClr val="BCBEC0"/>
                    </a:solidFill>
                    <a:prstDash val="solid"/>
                    <a:miter lim="800000"/>
                    <a:headEnd/>
                    <a:tailEnd/>
                  </a:ln>
                </p:spPr>
                <p:txBody>
                  <a:bodyPr vert="horz" wrap="square" lIns="87843" tIns="43920" rIns="87843" bIns="43920" numCol="1" anchor="t" anchorCtr="0" compatLnSpc="1">
                    <a:prstTxWarp prst="textNoShape">
                      <a:avLst/>
                    </a:prstTxWarp>
                  </a:bodyPr>
                  <a:lstStyle/>
                  <a:p>
                    <a:pPr marL="0" marR="0" lvl="0" indent="0" algn="l" defTabSz="878501"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 name="Rounded Rectangle 1">
                  <a:extLst>
                    <a:ext uri="{FF2B5EF4-FFF2-40B4-BE49-F238E27FC236}">
                      <a16:creationId xmlns:a16="http://schemas.microsoft.com/office/drawing/2014/main" id="{B0ABAD52-A327-42A7-BFC7-33BD918CA010}"/>
                    </a:ext>
                  </a:extLst>
                </p:cNvPr>
                <p:cNvSpPr/>
                <p:nvPr/>
              </p:nvSpPr>
              <p:spPr bwMode="auto">
                <a:xfrm>
                  <a:off x="5374219" y="1458428"/>
                  <a:ext cx="8102812" cy="5122968"/>
                </a:xfrm>
                <a:prstGeom prst="roundRect">
                  <a:avLst>
                    <a:gd name="adj" fmla="val 5741"/>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marL="0" marR="0" lvl="0" indent="0" algn="ctr" defTabSz="91386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Freeform 6">
                <a:extLst>
                  <a:ext uri="{FF2B5EF4-FFF2-40B4-BE49-F238E27FC236}">
                    <a16:creationId xmlns:a16="http://schemas.microsoft.com/office/drawing/2014/main" id="{5AEEE1EF-9D04-480D-A9B1-82413CFEE7B5}"/>
                  </a:ext>
                </a:extLst>
              </p:cNvPr>
              <p:cNvSpPr>
                <a:spLocks/>
              </p:cNvSpPr>
              <p:nvPr/>
            </p:nvSpPr>
            <p:spPr bwMode="auto">
              <a:xfrm>
                <a:off x="4617756" y="6472567"/>
                <a:ext cx="9891467" cy="286697"/>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solidFill>
                <a:srgbClr val="C5C5C5"/>
              </a:solidFill>
              <a:ln w="12700" cap="flat">
                <a:solidFill>
                  <a:srgbClr val="A7A9AC"/>
                </a:solidFill>
                <a:prstDash val="solid"/>
                <a:miter lim="800000"/>
                <a:headEnd/>
                <a:tailEnd/>
              </a:ln>
            </p:spPr>
            <p:txBody>
              <a:bodyPr vert="horz" wrap="square" lIns="86129" tIns="43063" rIns="86129" bIns="43063" numCol="1" anchor="t" anchorCtr="0" compatLnSpc="1">
                <a:prstTxWarp prst="textNoShape">
                  <a:avLst/>
                </a:prstTxWarp>
              </a:bodyPr>
              <a:lstStyle/>
              <a:p>
                <a:pPr marL="0" marR="0" lvl="0" indent="0" algn="l" defTabSz="861359"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7">
                <a:extLst>
                  <a:ext uri="{FF2B5EF4-FFF2-40B4-BE49-F238E27FC236}">
                    <a16:creationId xmlns:a16="http://schemas.microsoft.com/office/drawing/2014/main" id="{CDF7EF7B-4487-4EDB-AE4E-F757ABE8E43B}"/>
                  </a:ext>
                </a:extLst>
              </p:cNvPr>
              <p:cNvSpPr>
                <a:spLocks/>
              </p:cNvSpPr>
              <p:nvPr/>
            </p:nvSpPr>
            <p:spPr bwMode="auto">
              <a:xfrm>
                <a:off x="9173890" y="6473288"/>
                <a:ext cx="1378176" cy="99241"/>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solidFill>
                <a:srgbClr val="D6D6D6"/>
              </a:solidFill>
              <a:ln w="7938" cap="flat">
                <a:solidFill>
                  <a:srgbClr val="BCBEC0"/>
                </a:solidFill>
                <a:prstDash val="solid"/>
                <a:miter lim="800000"/>
                <a:headEnd/>
                <a:tailEnd/>
              </a:ln>
            </p:spPr>
            <p:txBody>
              <a:bodyPr vert="horz" wrap="square" lIns="86129" tIns="43063" rIns="86129" bIns="43063" numCol="1" anchor="t" anchorCtr="0" compatLnSpc="1">
                <a:prstTxWarp prst="textNoShape">
                  <a:avLst/>
                </a:prstTxWarp>
              </a:bodyPr>
              <a:lstStyle/>
              <a:p>
                <a:pPr marL="0" marR="0" lvl="0" indent="0" algn="l" defTabSz="861359"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7" name="Picture 6">
              <a:extLst>
                <a:ext uri="{FF2B5EF4-FFF2-40B4-BE49-F238E27FC236}">
                  <a16:creationId xmlns:a16="http://schemas.microsoft.com/office/drawing/2014/main" id="{9435AB10-EC7B-4503-8D02-6912A878B8D8}"/>
                </a:ext>
              </a:extLst>
            </p:cNvPr>
            <p:cNvPicPr>
              <a:picLocks noChangeAspect="1"/>
            </p:cNvPicPr>
            <p:nvPr/>
          </p:nvPicPr>
          <p:blipFill>
            <a:blip r:embed="rId3"/>
            <a:stretch>
              <a:fillRect/>
            </a:stretch>
          </p:blipFill>
          <p:spPr>
            <a:xfrm>
              <a:off x="6407974" y="1483843"/>
              <a:ext cx="6062470" cy="4041646"/>
            </a:xfrm>
            <a:prstGeom prst="rect">
              <a:avLst/>
            </a:prstGeom>
            <a:ln>
              <a:solidFill>
                <a:schemeClr val="accent6"/>
              </a:solidFill>
            </a:ln>
          </p:spPr>
        </p:pic>
      </p:grpSp>
      <p:grpSp>
        <p:nvGrpSpPr>
          <p:cNvPr id="25" name="Group 24">
            <a:extLst>
              <a:ext uri="{FF2B5EF4-FFF2-40B4-BE49-F238E27FC236}">
                <a16:creationId xmlns:a16="http://schemas.microsoft.com/office/drawing/2014/main" id="{0F02C3BB-2103-4825-A819-9002A774586F}"/>
              </a:ext>
            </a:extLst>
          </p:cNvPr>
          <p:cNvGrpSpPr>
            <a:grpSpLocks noChangeAspect="1"/>
          </p:cNvGrpSpPr>
          <p:nvPr/>
        </p:nvGrpSpPr>
        <p:grpSpPr>
          <a:xfrm>
            <a:off x="10295765" y="1266074"/>
            <a:ext cx="1711352" cy="3503466"/>
            <a:chOff x="5894045" y="1533037"/>
            <a:chExt cx="2268382" cy="4643826"/>
          </a:xfrm>
        </p:grpSpPr>
        <p:grpSp>
          <p:nvGrpSpPr>
            <p:cNvPr id="26" name="Group 25">
              <a:extLst>
                <a:ext uri="{FF2B5EF4-FFF2-40B4-BE49-F238E27FC236}">
                  <a16:creationId xmlns:a16="http://schemas.microsoft.com/office/drawing/2014/main" id="{597B1BC5-D5C5-4814-BEF9-9F8F6057E23B}"/>
                </a:ext>
              </a:extLst>
            </p:cNvPr>
            <p:cNvGrpSpPr/>
            <p:nvPr/>
          </p:nvGrpSpPr>
          <p:grpSpPr>
            <a:xfrm>
              <a:off x="5894045" y="1533037"/>
              <a:ext cx="2268382" cy="4643826"/>
              <a:chOff x="8860465" y="1168228"/>
              <a:chExt cx="2733308" cy="5595620"/>
            </a:xfrm>
          </p:grpSpPr>
          <p:pic>
            <p:nvPicPr>
              <p:cNvPr id="28" name="Picture 27" descr="Teamsites_V6-05.png">
                <a:extLst>
                  <a:ext uri="{FF2B5EF4-FFF2-40B4-BE49-F238E27FC236}">
                    <a16:creationId xmlns:a16="http://schemas.microsoft.com/office/drawing/2014/main" id="{E7A48D95-3680-4CBF-8787-741AEB8819AC}"/>
                  </a:ext>
                </a:extLst>
              </p:cNvPr>
              <p:cNvPicPr>
                <a:picLocks noChangeAspect="1"/>
              </p:cNvPicPr>
              <p:nvPr/>
            </p:nvPicPr>
            <p:blipFill>
              <a:blip r:embed="rId4"/>
              <a:stretch>
                <a:fillRect/>
              </a:stretch>
            </p:blipFill>
            <p:spPr>
              <a:xfrm>
                <a:off x="8860465" y="1168228"/>
                <a:ext cx="2733308" cy="5595620"/>
              </a:xfrm>
              <a:prstGeom prst="rect">
                <a:avLst/>
              </a:prstGeom>
            </p:spPr>
          </p:pic>
          <p:pic>
            <p:nvPicPr>
              <p:cNvPr id="29" name="Picture 28" descr="image003">
                <a:extLst>
                  <a:ext uri="{FF2B5EF4-FFF2-40B4-BE49-F238E27FC236}">
                    <a16:creationId xmlns:a16="http://schemas.microsoft.com/office/drawing/2014/main" id="{6357CE8C-D2B0-4D48-9176-FD4251C18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1785" y="1832438"/>
                <a:ext cx="2453771"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 name="Picture 26">
              <a:extLst>
                <a:ext uri="{FF2B5EF4-FFF2-40B4-BE49-F238E27FC236}">
                  <a16:creationId xmlns:a16="http://schemas.microsoft.com/office/drawing/2014/main" id="{524344E0-8D0F-4813-80DD-1F4C44E9B732}"/>
                </a:ext>
              </a:extLst>
            </p:cNvPr>
            <p:cNvPicPr>
              <a:picLocks noChangeAspect="1"/>
            </p:cNvPicPr>
            <p:nvPr/>
          </p:nvPicPr>
          <p:blipFill>
            <a:blip r:embed="rId6"/>
            <a:stretch>
              <a:fillRect/>
            </a:stretch>
          </p:blipFill>
          <p:spPr>
            <a:xfrm>
              <a:off x="6007202" y="2021743"/>
              <a:ext cx="2038330" cy="3618047"/>
            </a:xfrm>
            <a:prstGeom prst="rect">
              <a:avLst/>
            </a:prstGeom>
            <a:ln>
              <a:solidFill>
                <a:schemeClr val="tx1"/>
              </a:solidFill>
            </a:ln>
          </p:spPr>
        </p:pic>
      </p:grpSp>
    </p:spTree>
    <p:extLst>
      <p:ext uri="{BB962C8B-B14F-4D97-AF65-F5344CB8AC3E}">
        <p14:creationId xmlns:p14="http://schemas.microsoft.com/office/powerpoint/2010/main" val="1745862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89B7-7743-4BFC-B6D2-36A549EA412C}"/>
              </a:ext>
            </a:extLst>
          </p:cNvPr>
          <p:cNvSpPr>
            <a:spLocks noGrp="1"/>
          </p:cNvSpPr>
          <p:nvPr>
            <p:ph type="title"/>
          </p:nvPr>
        </p:nvSpPr>
        <p:spPr/>
        <p:txBody>
          <a:bodyPr/>
          <a:lstStyle/>
          <a:p>
            <a:r>
              <a:rPr lang="en-US" dirty="0">
                <a:solidFill>
                  <a:srgbClr val="0E7C12"/>
                </a:solidFill>
              </a:rPr>
              <a:t>Microsoft 365 Search</a:t>
            </a:r>
          </a:p>
        </p:txBody>
      </p:sp>
      <p:sp>
        <p:nvSpPr>
          <p:cNvPr id="16" name="Text Placeholder 15">
            <a:extLst>
              <a:ext uri="{FF2B5EF4-FFF2-40B4-BE49-F238E27FC236}">
                <a16:creationId xmlns:a16="http://schemas.microsoft.com/office/drawing/2014/main" id="{9429E3FB-246E-491D-8B55-A5099A2CB818}"/>
              </a:ext>
            </a:extLst>
          </p:cNvPr>
          <p:cNvSpPr>
            <a:spLocks noGrp="1"/>
          </p:cNvSpPr>
          <p:nvPr>
            <p:ph type="body" sz="quarter" idx="10"/>
          </p:nvPr>
        </p:nvSpPr>
        <p:spPr>
          <a:xfrm>
            <a:off x="586390" y="1434370"/>
            <a:ext cx="4879631" cy="4298613"/>
          </a:xfrm>
        </p:spPr>
        <p:txBody>
          <a:bodyPr/>
          <a:lstStyle/>
          <a:p>
            <a:pPr marL="342900" indent="-342900">
              <a:buFont typeface="Arial" panose="020B0604020202020204" pitchFamily="34" charset="0"/>
              <a:buChar char="•"/>
            </a:pPr>
            <a:r>
              <a:rPr lang="en-US" dirty="0"/>
              <a:t>Modern search experience</a:t>
            </a:r>
            <a:endParaRPr lang="en-US" sz="400" dirty="0"/>
          </a:p>
          <a:p>
            <a:pPr marL="342900" indent="-342900">
              <a:buFont typeface="Arial" panose="020B0604020202020204" pitchFamily="34" charset="0"/>
              <a:buChar char="•"/>
            </a:pPr>
            <a:r>
              <a:rPr lang="en-US" dirty="0"/>
              <a:t>Type ahead contextual results in search box</a:t>
            </a:r>
            <a:endParaRPr lang="en-US" sz="400" dirty="0"/>
          </a:p>
          <a:p>
            <a:pPr marL="342900" indent="-342900">
              <a:buFont typeface="Arial" panose="020B0604020202020204" pitchFamily="34" charset="0"/>
              <a:buChar char="•"/>
            </a:pPr>
            <a:r>
              <a:rPr lang="en-US" dirty="0"/>
              <a:t>Single search experience across the entire modern desktop experience</a:t>
            </a:r>
          </a:p>
          <a:p>
            <a:pPr marL="342900" indent="-342900">
              <a:buFont typeface="Arial" panose="020B0604020202020204" pitchFamily="34" charset="0"/>
              <a:buChar char="•"/>
            </a:pPr>
            <a:r>
              <a:rPr lang="en-US" dirty="0"/>
              <a:t>Improved contextualized search</a:t>
            </a:r>
          </a:p>
          <a:p>
            <a:pPr marL="342900" indent="-342900">
              <a:buFont typeface="Arial" panose="020B0604020202020204" pitchFamily="34" charset="0"/>
              <a:buChar char="•"/>
            </a:pPr>
            <a:r>
              <a:rPr lang="en-US" dirty="0"/>
              <a:t>Microsoft Graph connectors</a:t>
            </a:r>
          </a:p>
          <a:p>
            <a:endParaRPr lang="en-US" sz="400" dirty="0"/>
          </a:p>
        </p:txBody>
      </p:sp>
      <p:pic>
        <p:nvPicPr>
          <p:cNvPr id="1026" name="Picture 2" descr="An image shows Microsoft Search in Office.com.">
            <a:extLst>
              <a:ext uri="{FF2B5EF4-FFF2-40B4-BE49-F238E27FC236}">
                <a16:creationId xmlns:a16="http://schemas.microsoft.com/office/drawing/2014/main" id="{03B3D87E-A4AD-0342-B391-D71CF1B82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6021" y="849085"/>
            <a:ext cx="8369195" cy="515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8571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89B7-7743-4BFC-B6D2-36A549EA412C}"/>
              </a:ext>
            </a:extLst>
          </p:cNvPr>
          <p:cNvSpPr>
            <a:spLocks noGrp="1"/>
          </p:cNvSpPr>
          <p:nvPr>
            <p:ph type="title"/>
          </p:nvPr>
        </p:nvSpPr>
        <p:spPr/>
        <p:txBody>
          <a:bodyPr/>
          <a:lstStyle/>
          <a:p>
            <a:r>
              <a:rPr lang="en-US" dirty="0">
                <a:solidFill>
                  <a:srgbClr val="016874"/>
                </a:solidFill>
              </a:rPr>
              <a:t>SharePoint </a:t>
            </a:r>
            <a:r>
              <a:rPr lang="en-US" dirty="0" err="1">
                <a:solidFill>
                  <a:srgbClr val="016874"/>
                </a:solidFill>
              </a:rPr>
              <a:t>Syntex</a:t>
            </a:r>
            <a:endParaRPr lang="en-US" dirty="0">
              <a:solidFill>
                <a:srgbClr val="016874"/>
              </a:solidFill>
            </a:endParaRPr>
          </a:p>
        </p:txBody>
      </p:sp>
      <p:sp>
        <p:nvSpPr>
          <p:cNvPr id="16" name="Text Placeholder 15">
            <a:extLst>
              <a:ext uri="{FF2B5EF4-FFF2-40B4-BE49-F238E27FC236}">
                <a16:creationId xmlns:a16="http://schemas.microsoft.com/office/drawing/2014/main" id="{9429E3FB-246E-491D-8B55-A5099A2CB818}"/>
              </a:ext>
            </a:extLst>
          </p:cNvPr>
          <p:cNvSpPr>
            <a:spLocks noGrp="1"/>
          </p:cNvSpPr>
          <p:nvPr>
            <p:ph type="body" sz="quarter" idx="10"/>
          </p:nvPr>
        </p:nvSpPr>
        <p:spPr>
          <a:xfrm>
            <a:off x="586391" y="1434370"/>
            <a:ext cx="4423414" cy="3929281"/>
          </a:xfrm>
        </p:spPr>
        <p:txBody>
          <a:bodyPr/>
          <a:lstStyle/>
          <a:p>
            <a:pPr marL="342900" indent="-342900">
              <a:buFont typeface="Arial" panose="020B0604020202020204" pitchFamily="34" charset="0"/>
              <a:buChar char="•"/>
            </a:pPr>
            <a:r>
              <a:rPr lang="en-US" dirty="0"/>
              <a:t>Built AI models and capture content with no code</a:t>
            </a:r>
            <a:endParaRPr lang="en-US" sz="400" dirty="0"/>
          </a:p>
          <a:p>
            <a:pPr marL="342900" indent="-342900">
              <a:buFont typeface="Arial" panose="020B0604020202020204" pitchFamily="34" charset="0"/>
              <a:buChar char="•"/>
            </a:pPr>
            <a:r>
              <a:rPr lang="en-US" dirty="0"/>
              <a:t>Add content as metadata</a:t>
            </a:r>
            <a:endParaRPr lang="en-US" sz="400" dirty="0"/>
          </a:p>
          <a:p>
            <a:pPr marL="342900" indent="-342900">
              <a:buFont typeface="Arial" panose="020B0604020202020204" pitchFamily="34" charset="0"/>
              <a:buChar char="•"/>
            </a:pPr>
            <a:r>
              <a:rPr lang="en-US" dirty="0"/>
              <a:t>Improve Search</a:t>
            </a:r>
          </a:p>
          <a:p>
            <a:pPr marL="342900" indent="-342900">
              <a:buFont typeface="Arial" panose="020B0604020202020204" pitchFamily="34" charset="0"/>
              <a:buChar char="•"/>
            </a:pPr>
            <a:r>
              <a:rPr lang="en-US" dirty="0"/>
              <a:t>Apply sensitivity and retention labels</a:t>
            </a:r>
          </a:p>
          <a:p>
            <a:pPr marL="342900" indent="-342900">
              <a:buFont typeface="Arial" panose="020B0604020202020204" pitchFamily="34" charset="0"/>
              <a:buChar char="•"/>
            </a:pPr>
            <a:r>
              <a:rPr lang="en-US" dirty="0"/>
              <a:t>Create workflows from data</a:t>
            </a:r>
          </a:p>
          <a:p>
            <a:endParaRPr lang="en-US" sz="400" dirty="0"/>
          </a:p>
        </p:txBody>
      </p:sp>
      <p:pic>
        <p:nvPicPr>
          <p:cNvPr id="3" name="Picture 2">
            <a:extLst>
              <a:ext uri="{FF2B5EF4-FFF2-40B4-BE49-F238E27FC236}">
                <a16:creationId xmlns:a16="http://schemas.microsoft.com/office/drawing/2014/main" id="{F0454A98-7CE5-8B46-BBA4-9CD56247DDD6}"/>
              </a:ext>
            </a:extLst>
          </p:cNvPr>
          <p:cNvPicPr>
            <a:picLocks noChangeAspect="1"/>
          </p:cNvPicPr>
          <p:nvPr/>
        </p:nvPicPr>
        <p:blipFill>
          <a:blip r:embed="rId3"/>
          <a:stretch>
            <a:fillRect/>
          </a:stretch>
        </p:blipFill>
        <p:spPr>
          <a:xfrm>
            <a:off x="5454190" y="1861011"/>
            <a:ext cx="8883536" cy="4996989"/>
          </a:xfrm>
          <a:prstGeom prst="rect">
            <a:avLst/>
          </a:prstGeom>
          <a:ln w="12700">
            <a:solidFill>
              <a:schemeClr val="tx1"/>
            </a:solidFill>
          </a:ln>
        </p:spPr>
      </p:pic>
    </p:spTree>
    <p:extLst>
      <p:ext uri="{BB962C8B-B14F-4D97-AF65-F5344CB8AC3E}">
        <p14:creationId xmlns:p14="http://schemas.microsoft.com/office/powerpoint/2010/main" val="19038271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89B7-7743-4BFC-B6D2-36A549EA412C}"/>
              </a:ext>
            </a:extLst>
          </p:cNvPr>
          <p:cNvSpPr>
            <a:spLocks noGrp="1"/>
          </p:cNvSpPr>
          <p:nvPr>
            <p:ph type="title"/>
          </p:nvPr>
        </p:nvSpPr>
        <p:spPr/>
        <p:txBody>
          <a:bodyPr/>
          <a:lstStyle/>
          <a:p>
            <a:r>
              <a:rPr lang="en-US" dirty="0">
                <a:solidFill>
                  <a:srgbClr val="5C005C"/>
                </a:solidFill>
              </a:rPr>
              <a:t>Project Nucleus</a:t>
            </a:r>
          </a:p>
        </p:txBody>
      </p:sp>
      <p:sp>
        <p:nvSpPr>
          <p:cNvPr id="16" name="Text Placeholder 15">
            <a:extLst>
              <a:ext uri="{FF2B5EF4-FFF2-40B4-BE49-F238E27FC236}">
                <a16:creationId xmlns:a16="http://schemas.microsoft.com/office/drawing/2014/main" id="{9429E3FB-246E-491D-8B55-A5099A2CB818}"/>
              </a:ext>
            </a:extLst>
          </p:cNvPr>
          <p:cNvSpPr>
            <a:spLocks noGrp="1"/>
          </p:cNvSpPr>
          <p:nvPr>
            <p:ph type="body" sz="quarter" idx="10"/>
          </p:nvPr>
        </p:nvSpPr>
        <p:spPr>
          <a:xfrm>
            <a:off x="586390" y="1434370"/>
            <a:ext cx="9380569" cy="3508653"/>
          </a:xfrm>
        </p:spPr>
        <p:txBody>
          <a:bodyPr/>
          <a:lstStyle/>
          <a:p>
            <a:pPr marL="342900" indent="-342900">
              <a:buFont typeface="Arial" panose="020B0604020202020204" pitchFamily="34" charset="0"/>
              <a:buChar char="•"/>
            </a:pPr>
            <a:r>
              <a:rPr lang="en-US" dirty="0"/>
              <a:t>Performance improvements for Microsoft Lists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Sync lists to your local device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Offline browsing and editing of lists</a:t>
            </a:r>
          </a:p>
          <a:p>
            <a:pPr marL="342900" indent="-342900">
              <a:buFont typeface="Arial" panose="020B0604020202020204" pitchFamily="34" charset="0"/>
              <a:buChar char="•"/>
            </a:pPr>
            <a:endParaRPr lang="en-US" sz="400" dirty="0"/>
          </a:p>
          <a:p>
            <a:endParaRPr lang="en-US" sz="400" dirty="0"/>
          </a:p>
        </p:txBody>
      </p:sp>
      <p:pic>
        <p:nvPicPr>
          <p:cNvPr id="1026" name="Picture 2" descr="Microsoft Lists">
            <a:extLst>
              <a:ext uri="{FF2B5EF4-FFF2-40B4-BE49-F238E27FC236}">
                <a16:creationId xmlns:a16="http://schemas.microsoft.com/office/drawing/2014/main" id="{E367ECC5-C343-2A4F-A460-4E737B3B6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423" y="2362817"/>
            <a:ext cx="5993577" cy="449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349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7E33B3-E875-4749-AF89-D647F82FFD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61059"/>
            <a:ext cx="12192000" cy="6535882"/>
          </a:xfrm>
          <a:prstGeom prst="rect">
            <a:avLst/>
          </a:prstGeom>
          <a:noFill/>
          <a:ln>
            <a:noFill/>
          </a:ln>
        </p:spPr>
      </p:pic>
      <p:sp>
        <p:nvSpPr>
          <p:cNvPr id="3" name="Rectangle 2">
            <a:extLst>
              <a:ext uri="{FF2B5EF4-FFF2-40B4-BE49-F238E27FC236}">
                <a16:creationId xmlns:a16="http://schemas.microsoft.com/office/drawing/2014/main" id="{349DBB45-0CE9-C64D-A535-3A7ADE54F617}"/>
              </a:ext>
            </a:extLst>
          </p:cNvPr>
          <p:cNvSpPr/>
          <p:nvPr/>
        </p:nvSpPr>
        <p:spPr>
          <a:xfrm>
            <a:off x="338051" y="5837434"/>
            <a:ext cx="11515898" cy="646331"/>
          </a:xfrm>
          <a:prstGeom prst="rect">
            <a:avLst/>
          </a:prstGeom>
        </p:spPr>
        <p:txBody>
          <a:bodyPr wrap="square">
            <a:spAutoFit/>
          </a:bodyPr>
          <a:lstStyle/>
          <a:p>
            <a:pPr algn="ctr"/>
            <a:r>
              <a:rPr lang="en-US" b="1" dirty="0">
                <a:solidFill>
                  <a:srgbClr val="000000"/>
                </a:solidFill>
                <a:latin typeface="Segoe UI" panose="020B0502040204020203" pitchFamily="34" charset="0"/>
              </a:rPr>
              <a:t>In Q2 2020, more than 200 million Microsoft Teams meeting participants in a single day, generating more than 5 billion meeting minutes. Teams now has more than 75 million daily active users</a:t>
            </a:r>
            <a:endParaRPr lang="en-US" b="1" dirty="0"/>
          </a:p>
        </p:txBody>
      </p:sp>
    </p:spTree>
    <p:extLst>
      <p:ext uri="{BB962C8B-B14F-4D97-AF65-F5344CB8AC3E}">
        <p14:creationId xmlns:p14="http://schemas.microsoft.com/office/powerpoint/2010/main" val="35365084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Two Rundown</a:t>
            </a:r>
          </a:p>
        </p:txBody>
      </p:sp>
      <p:graphicFrame>
        <p:nvGraphicFramePr>
          <p:cNvPr id="5" name="Content Placeholder 4">
            <a:extLst>
              <a:ext uri="{FF2B5EF4-FFF2-40B4-BE49-F238E27FC236}">
                <a16:creationId xmlns:a16="http://schemas.microsoft.com/office/drawing/2014/main" id="{C1CACD51-E39B-1A49-8019-07FAEDA59280}"/>
              </a:ext>
            </a:extLst>
          </p:cNvPr>
          <p:cNvGraphicFramePr>
            <a:graphicFrameLocks noGrp="1"/>
          </p:cNvGraphicFramePr>
          <p:nvPr>
            <p:ph sz="half" idx="2"/>
            <p:extLst>
              <p:ext uri="{D42A27DB-BD31-4B8C-83A1-F6EECF244321}">
                <p14:modId xmlns:p14="http://schemas.microsoft.com/office/powerpoint/2010/main" val="3768305959"/>
              </p:ext>
            </p:extLst>
          </p:nvPr>
        </p:nvGraphicFramePr>
        <p:xfrm>
          <a:off x="156839" y="727970"/>
          <a:ext cx="11878322" cy="6035040"/>
        </p:xfrm>
        <a:graphic>
          <a:graphicData uri="http://schemas.openxmlformats.org/drawingml/2006/table">
            <a:tbl>
              <a:tblPr firstRow="1" bandRow="1">
                <a:tableStyleId>{5C22544A-7EE6-4342-B048-85BDC9FD1C3A}</a:tableStyleId>
              </a:tblPr>
              <a:tblGrid>
                <a:gridCol w="2443565">
                  <a:extLst>
                    <a:ext uri="{9D8B030D-6E8A-4147-A177-3AD203B41FA5}">
                      <a16:colId xmlns:a16="http://schemas.microsoft.com/office/drawing/2014/main" val="1533429931"/>
                    </a:ext>
                  </a:extLst>
                </a:gridCol>
                <a:gridCol w="4584489">
                  <a:extLst>
                    <a:ext uri="{9D8B030D-6E8A-4147-A177-3AD203B41FA5}">
                      <a16:colId xmlns:a16="http://schemas.microsoft.com/office/drawing/2014/main" val="1780966770"/>
                    </a:ext>
                  </a:extLst>
                </a:gridCol>
                <a:gridCol w="4850268">
                  <a:extLst>
                    <a:ext uri="{9D8B030D-6E8A-4147-A177-3AD203B41FA5}">
                      <a16:colId xmlns:a16="http://schemas.microsoft.com/office/drawing/2014/main" val="4131387068"/>
                    </a:ext>
                  </a:extLst>
                </a:gridCol>
              </a:tblGrid>
              <a:tr h="370840">
                <a:tc>
                  <a:txBody>
                    <a:bodyPr/>
                    <a:lstStyle/>
                    <a:p>
                      <a:pPr algn="ctr"/>
                      <a:r>
                        <a:rPr lang="en-US" sz="2800" dirty="0"/>
                        <a:t>Timeframe</a:t>
                      </a:r>
                    </a:p>
                  </a:txBody>
                  <a:tcPr/>
                </a:tc>
                <a:tc>
                  <a:txBody>
                    <a:bodyPr/>
                    <a:lstStyle/>
                    <a:p>
                      <a:pPr algn="ctr"/>
                      <a:r>
                        <a:rPr lang="en-US" sz="2800" dirty="0"/>
                        <a:t>Activity</a:t>
                      </a:r>
                    </a:p>
                  </a:txBody>
                  <a:tcPr/>
                </a:tc>
                <a:tc>
                  <a:txBody>
                    <a:bodyPr/>
                    <a:lstStyle/>
                    <a:p>
                      <a:pPr algn="ctr"/>
                      <a:r>
                        <a:rPr lang="en-US" sz="2800" dirty="0"/>
                        <a:t>Engagement</a:t>
                      </a:r>
                    </a:p>
                  </a:txBody>
                  <a:tcPr/>
                </a:tc>
                <a:extLst>
                  <a:ext uri="{0D108BD9-81ED-4DB2-BD59-A6C34878D82A}">
                    <a16:rowId xmlns:a16="http://schemas.microsoft.com/office/drawing/2014/main" val="1220569528"/>
                  </a:ext>
                </a:extLst>
              </a:tr>
              <a:tr h="370840">
                <a:tc>
                  <a:txBody>
                    <a:bodyPr/>
                    <a:lstStyle/>
                    <a:p>
                      <a:pPr algn="ctr"/>
                      <a:r>
                        <a:rPr lang="en-US" sz="2800" dirty="0"/>
                        <a:t>7:30 – 8:00</a:t>
                      </a:r>
                    </a:p>
                  </a:txBody>
                  <a:tcPr/>
                </a:tc>
                <a:tc gridSpan="2">
                  <a:txBody>
                    <a:bodyPr/>
                    <a:lstStyle/>
                    <a:p>
                      <a:pPr algn="ctr"/>
                      <a:r>
                        <a:rPr lang="en-US" sz="2800" dirty="0"/>
                        <a:t>Virtual check-in</a:t>
                      </a:r>
                    </a:p>
                  </a:txBody>
                  <a:tcPr/>
                </a:tc>
                <a:tc hMerge="1">
                  <a:txBody>
                    <a:bodyPr/>
                    <a:lstStyle/>
                    <a:p>
                      <a:pPr algn="l"/>
                      <a:endParaRPr lang="en-US" sz="2800" dirty="0"/>
                    </a:p>
                  </a:txBody>
                  <a:tcPr/>
                </a:tc>
                <a:extLst>
                  <a:ext uri="{0D108BD9-81ED-4DB2-BD59-A6C34878D82A}">
                    <a16:rowId xmlns:a16="http://schemas.microsoft.com/office/drawing/2014/main" val="3200562242"/>
                  </a:ext>
                </a:extLst>
              </a:tr>
              <a:tr h="370840">
                <a:tc>
                  <a:txBody>
                    <a:bodyPr/>
                    <a:lstStyle/>
                    <a:p>
                      <a:pPr algn="ctr"/>
                      <a:r>
                        <a:rPr lang="en-US" sz="2800" b="0" dirty="0"/>
                        <a:t>8:00 – 9:00</a:t>
                      </a:r>
                    </a:p>
                  </a:txBody>
                  <a:tcPr/>
                </a:tc>
                <a:tc>
                  <a:txBody>
                    <a:bodyPr/>
                    <a:lstStyle/>
                    <a:p>
                      <a:pPr algn="ctr"/>
                      <a:r>
                        <a:rPr lang="en-US" sz="2800" b="0" dirty="0"/>
                        <a:t>Identity and Devices</a:t>
                      </a:r>
                    </a:p>
                  </a:txBody>
                  <a:tcPr/>
                </a:tc>
                <a:tc>
                  <a:txBody>
                    <a:bodyPr/>
                    <a:lstStyle/>
                    <a:p>
                      <a:pPr algn="ctr"/>
                      <a:r>
                        <a:rPr lang="en-US" sz="2800" b="0" dirty="0"/>
                        <a:t>Interactive Discussion</a:t>
                      </a:r>
                    </a:p>
                  </a:txBody>
                  <a:tcPr/>
                </a:tc>
                <a:extLst>
                  <a:ext uri="{0D108BD9-81ED-4DB2-BD59-A6C34878D82A}">
                    <a16:rowId xmlns:a16="http://schemas.microsoft.com/office/drawing/2014/main" val="1275233175"/>
                  </a:ext>
                </a:extLst>
              </a:tr>
              <a:tr h="370840">
                <a:tc>
                  <a:txBody>
                    <a:bodyPr/>
                    <a:lstStyle/>
                    <a:p>
                      <a:pPr algn="ctr"/>
                      <a:r>
                        <a:rPr lang="en-US" sz="2800" dirty="0"/>
                        <a:t>9:00 – 9:15</a:t>
                      </a:r>
                    </a:p>
                  </a:txBody>
                  <a:tcPr/>
                </a:tc>
                <a:tc gridSpan="2">
                  <a:txBody>
                    <a:bodyPr/>
                    <a:lstStyle/>
                    <a:p>
                      <a:pPr algn="ctr"/>
                      <a:r>
                        <a:rPr lang="en-US" sz="2800" dirty="0"/>
                        <a:t>Break</a:t>
                      </a:r>
                    </a:p>
                  </a:txBody>
                  <a:tcPr/>
                </a:tc>
                <a:tc hMerge="1">
                  <a:txBody>
                    <a:bodyPr/>
                    <a:lstStyle/>
                    <a:p>
                      <a:endParaRPr lang="en-US"/>
                    </a:p>
                  </a:txBody>
                  <a:tcPr/>
                </a:tc>
                <a:extLst>
                  <a:ext uri="{0D108BD9-81ED-4DB2-BD59-A6C34878D82A}">
                    <a16:rowId xmlns:a16="http://schemas.microsoft.com/office/drawing/2014/main" val="2938127387"/>
                  </a:ext>
                </a:extLst>
              </a:tr>
              <a:tr h="370840">
                <a:tc>
                  <a:txBody>
                    <a:bodyPr/>
                    <a:lstStyle/>
                    <a:p>
                      <a:pPr algn="ctr"/>
                      <a:r>
                        <a:rPr lang="en-US" sz="2800" dirty="0"/>
                        <a:t>9:15 – 11:00</a:t>
                      </a:r>
                    </a:p>
                  </a:txBody>
                  <a:tcPr/>
                </a:tc>
                <a:tc>
                  <a:txBody>
                    <a:bodyPr/>
                    <a:lstStyle/>
                    <a:p>
                      <a:pPr algn="ctr"/>
                      <a:r>
                        <a:rPr lang="en-US" sz="2800" dirty="0"/>
                        <a:t>Design Hybrid Identity Environment</a:t>
                      </a:r>
                    </a:p>
                  </a:txBody>
                  <a:tcPr/>
                </a:tc>
                <a:tc>
                  <a:txBody>
                    <a:bodyPr/>
                    <a:lstStyle/>
                    <a:p>
                      <a:pPr algn="ctr"/>
                      <a:r>
                        <a:rPr lang="en-US" sz="2800" dirty="0"/>
                        <a:t>Hands On: Group Work</a:t>
                      </a:r>
                    </a:p>
                  </a:txBody>
                  <a:tcPr/>
                </a:tc>
                <a:extLst>
                  <a:ext uri="{0D108BD9-81ED-4DB2-BD59-A6C34878D82A}">
                    <a16:rowId xmlns:a16="http://schemas.microsoft.com/office/drawing/2014/main" val="3111167242"/>
                  </a:ext>
                </a:extLst>
              </a:tr>
              <a:tr h="370840">
                <a:tc>
                  <a:txBody>
                    <a:bodyPr/>
                    <a:lstStyle/>
                    <a:p>
                      <a:pPr algn="ctr"/>
                      <a:r>
                        <a:rPr lang="en-US" sz="2800" dirty="0"/>
                        <a:t>11:00 – 12:00</a:t>
                      </a:r>
                    </a:p>
                  </a:txBody>
                  <a:tcPr/>
                </a:tc>
                <a:tc gridSpan="2">
                  <a:txBody>
                    <a:bodyPr/>
                    <a:lstStyle/>
                    <a:p>
                      <a:pPr algn="ctr"/>
                      <a:r>
                        <a:rPr lang="en-US" sz="2800" dirty="0"/>
                        <a:t>Lunch</a:t>
                      </a:r>
                    </a:p>
                  </a:txBody>
                  <a:tcPr/>
                </a:tc>
                <a:tc hMerge="1">
                  <a:txBody>
                    <a:bodyPr/>
                    <a:lstStyle/>
                    <a:p>
                      <a:pPr algn="l"/>
                      <a:endParaRPr lang="en-US" sz="2800" dirty="0"/>
                    </a:p>
                  </a:txBody>
                  <a:tcPr/>
                </a:tc>
                <a:extLst>
                  <a:ext uri="{0D108BD9-81ED-4DB2-BD59-A6C34878D82A}">
                    <a16:rowId xmlns:a16="http://schemas.microsoft.com/office/drawing/2014/main" val="1177742807"/>
                  </a:ext>
                </a:extLst>
              </a:tr>
              <a:tr h="37084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b="1" dirty="0"/>
                        <a:t>12:00 – 12:55</a:t>
                      </a:r>
                    </a:p>
                  </a:txBody>
                  <a:tcPr/>
                </a:tc>
                <a:tc>
                  <a:txBody>
                    <a:bodyPr/>
                    <a:lstStyle/>
                    <a:p>
                      <a:pPr algn="ctr"/>
                      <a:r>
                        <a:rPr lang="en-US" sz="2800" b="1" dirty="0"/>
                        <a:t>Modern Workplace Services</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b="1" dirty="0"/>
                        <a:t>Interactive Discussion</a:t>
                      </a:r>
                    </a:p>
                  </a:txBody>
                  <a:tcPr/>
                </a:tc>
                <a:extLst>
                  <a:ext uri="{0D108BD9-81ED-4DB2-BD59-A6C34878D82A}">
                    <a16:rowId xmlns:a16="http://schemas.microsoft.com/office/drawing/2014/main" val="3985817949"/>
                  </a:ext>
                </a:extLst>
              </a:tr>
              <a:tr h="370840">
                <a:tc>
                  <a:txBody>
                    <a:bodyPr/>
                    <a:lstStyle/>
                    <a:p>
                      <a:pPr algn="ctr"/>
                      <a:r>
                        <a:rPr lang="en-US" sz="2800" dirty="0"/>
                        <a:t>12:55 – 1:00</a:t>
                      </a:r>
                    </a:p>
                  </a:txBody>
                  <a:tcPr/>
                </a:tc>
                <a:tc gridSpan="2">
                  <a:txBody>
                    <a:bodyPr/>
                    <a:lstStyle/>
                    <a:p>
                      <a:pPr algn="ctr"/>
                      <a:r>
                        <a:rPr lang="en-US" sz="2800" dirty="0"/>
                        <a:t>Break</a:t>
                      </a:r>
                    </a:p>
                  </a:txBody>
                  <a:tcPr/>
                </a:tc>
                <a:tc hMerge="1">
                  <a:txBody>
                    <a:bodyPr/>
                    <a:lstStyle/>
                    <a:p>
                      <a:pPr algn="l"/>
                      <a:endParaRPr lang="en-US" sz="2800" dirty="0"/>
                    </a:p>
                  </a:txBody>
                  <a:tcPr/>
                </a:tc>
                <a:extLst>
                  <a:ext uri="{0D108BD9-81ED-4DB2-BD59-A6C34878D82A}">
                    <a16:rowId xmlns:a16="http://schemas.microsoft.com/office/drawing/2014/main" val="2480242309"/>
                  </a:ext>
                </a:extLst>
              </a:tr>
              <a:tr h="370840">
                <a:tc>
                  <a:txBody>
                    <a:bodyPr/>
                    <a:lstStyle/>
                    <a:p>
                      <a:pPr algn="ctr"/>
                      <a:r>
                        <a:rPr lang="en-US" sz="2800" dirty="0"/>
                        <a:t>1:00 – 2:00</a:t>
                      </a:r>
                    </a:p>
                  </a:txBody>
                  <a:tcPr/>
                </a:tc>
                <a:tc>
                  <a:txBody>
                    <a:bodyPr/>
                    <a:lstStyle/>
                    <a:p>
                      <a:pPr algn="ctr"/>
                      <a:r>
                        <a:rPr lang="en-US" sz="2800" dirty="0"/>
                        <a:t>Exchange Migration</a:t>
                      </a:r>
                    </a:p>
                  </a:txBody>
                  <a:tcPr/>
                </a:tc>
                <a:tc>
                  <a:txBody>
                    <a:bodyPr/>
                    <a:lstStyle/>
                    <a:p>
                      <a:pPr algn="ctr"/>
                      <a:r>
                        <a:rPr lang="en-US" sz="2800" dirty="0"/>
                        <a:t>Hands On: Group Work</a:t>
                      </a:r>
                    </a:p>
                  </a:txBody>
                  <a:tcPr/>
                </a:tc>
                <a:extLst>
                  <a:ext uri="{0D108BD9-81ED-4DB2-BD59-A6C34878D82A}">
                    <a16:rowId xmlns:a16="http://schemas.microsoft.com/office/drawing/2014/main" val="4100772960"/>
                  </a:ext>
                </a:extLst>
              </a:tr>
              <a:tr h="370840">
                <a:tc>
                  <a:txBody>
                    <a:bodyPr/>
                    <a:lstStyle/>
                    <a:p>
                      <a:pPr algn="ctr"/>
                      <a:r>
                        <a:rPr lang="en-US" sz="2800" dirty="0"/>
                        <a:t>2:00 </a:t>
                      </a:r>
                    </a:p>
                  </a:txBody>
                  <a:tcPr/>
                </a:tc>
                <a:tc gridSpan="2">
                  <a:txBody>
                    <a:bodyPr/>
                    <a:lstStyle/>
                    <a:p>
                      <a:pPr algn="ctr"/>
                      <a:r>
                        <a:rPr lang="en-US" sz="2800" dirty="0"/>
                        <a:t>Wrap Up the Day</a:t>
                      </a:r>
                    </a:p>
                  </a:txBody>
                  <a:tcPr/>
                </a:tc>
                <a:tc hMerge="1">
                  <a:txBody>
                    <a:bodyPr/>
                    <a:lstStyle/>
                    <a:p>
                      <a:pPr algn="l"/>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50834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94379"/>
            <a:ext cx="11655840" cy="553998"/>
          </a:xfrm>
        </p:spPr>
        <p:txBody>
          <a:bodyPr/>
          <a:lstStyle/>
          <a:p>
            <a:r>
              <a:rPr lang="en-US" dirty="0"/>
              <a:t>Microsoft Teams runs on Microsoft 365 Infrastructure</a:t>
            </a:r>
          </a:p>
        </p:txBody>
      </p:sp>
      <p:sp>
        <p:nvSpPr>
          <p:cNvPr id="12" name="Rounded Rectangle 11"/>
          <p:cNvSpPr/>
          <p:nvPr/>
        </p:nvSpPr>
        <p:spPr bwMode="auto">
          <a:xfrm>
            <a:off x="1092794" y="1529642"/>
            <a:ext cx="9877124" cy="606155"/>
          </a:xfrm>
          <a:prstGeom prst="roundRect">
            <a:avLst>
              <a:gd name="adj" fmla="val 0"/>
            </a:avLst>
          </a:prstGeom>
          <a:solidFill>
            <a:srgbClr val="7030A0"/>
          </a:solidFill>
          <a:ln w="12700">
            <a:solidFill>
              <a:srgbClr val="7030A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Teams clients</a:t>
            </a:r>
          </a:p>
        </p:txBody>
      </p:sp>
      <p:sp>
        <p:nvSpPr>
          <p:cNvPr id="9" name="Freeform 5">
            <a:extLst>
              <a:ext uri="{FF2B5EF4-FFF2-40B4-BE49-F238E27FC236}">
                <a16:creationId xmlns:a16="http://schemas.microsoft.com/office/drawing/2014/main" id="{E23FBA77-AB00-974A-AF69-5C277989F68F}"/>
              </a:ext>
            </a:extLst>
          </p:cNvPr>
          <p:cNvSpPr>
            <a:spLocks noEditPoints="1"/>
          </p:cNvSpPr>
          <p:nvPr/>
        </p:nvSpPr>
        <p:spPr bwMode="auto">
          <a:xfrm>
            <a:off x="4962187" y="1690349"/>
            <a:ext cx="254844" cy="2847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A1E0B653-92D8-4FB3-8154-BBAE55FB44F5}"/>
              </a:ext>
            </a:extLst>
          </p:cNvPr>
          <p:cNvGrpSpPr/>
          <p:nvPr/>
        </p:nvGrpSpPr>
        <p:grpSpPr>
          <a:xfrm>
            <a:off x="3443411" y="2372555"/>
            <a:ext cx="5084770" cy="2320043"/>
            <a:chOff x="3443411" y="2372555"/>
            <a:chExt cx="5084770" cy="2320043"/>
          </a:xfrm>
        </p:grpSpPr>
        <p:sp>
          <p:nvSpPr>
            <p:cNvPr id="11" name="Rounded Rectangle 10"/>
            <p:cNvSpPr/>
            <p:nvPr/>
          </p:nvSpPr>
          <p:spPr bwMode="auto">
            <a:xfrm>
              <a:off x="3443411" y="2372555"/>
              <a:ext cx="5084770" cy="2320043"/>
            </a:xfrm>
            <a:prstGeom prst="roundRect">
              <a:avLst>
                <a:gd name="adj" fmla="val 0"/>
              </a:avLst>
            </a:prstGeom>
            <a:solidFill>
              <a:srgbClr val="73737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D83B01"/>
                </a:solidFill>
                <a:effectLst/>
                <a:uLnTx/>
                <a:uFillTx/>
                <a:latin typeface="Segoe UI"/>
                <a:ea typeface="+mn-ea"/>
                <a:cs typeface="Segoe UI Light" panose="020B0502040204020203" pitchFamily="34" charset="0"/>
              </a:endParaRPr>
            </a:p>
          </p:txBody>
        </p:sp>
        <p:sp>
          <p:nvSpPr>
            <p:cNvPr id="10" name="heaphones_2">
              <a:extLst>
                <a:ext uri="{FF2B5EF4-FFF2-40B4-BE49-F238E27FC236}">
                  <a16:creationId xmlns:a16="http://schemas.microsoft.com/office/drawing/2014/main" id="{FBF1917A-F416-7042-A9DD-85A31FECE0C3}"/>
                </a:ext>
              </a:extLst>
            </p:cNvPr>
            <p:cNvSpPr>
              <a:spLocks noChangeAspect="1" noEditPoints="1"/>
            </p:cNvSpPr>
            <p:nvPr/>
          </p:nvSpPr>
          <p:spPr bwMode="auto">
            <a:xfrm>
              <a:off x="5792432" y="3118034"/>
              <a:ext cx="304728" cy="396969"/>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grpFill/>
            <a:ln w="190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3" name="Rounded Rectangle 62">
              <a:extLst>
                <a:ext uri="{FF2B5EF4-FFF2-40B4-BE49-F238E27FC236}">
                  <a16:creationId xmlns:a16="http://schemas.microsoft.com/office/drawing/2014/main" id="{B3D00CB1-1165-0844-9C4B-77B8CA7B9E77}"/>
                </a:ext>
              </a:extLst>
            </p:cNvPr>
            <p:cNvSpPr/>
            <p:nvPr/>
          </p:nvSpPr>
          <p:spPr bwMode="auto">
            <a:xfrm>
              <a:off x="5089609" y="3608564"/>
              <a:ext cx="1710373" cy="338554"/>
            </a:xfrm>
            <a:prstGeom prst="roundRect">
              <a:avLst>
                <a:gd name="adj" fmla="val 0"/>
              </a:avLst>
            </a:prstGeom>
            <a:noFill/>
            <a:ln w="12700" cap="flat" cmpd="sng" algn="ctr">
              <a:noFill/>
              <a:prstDash val="solid"/>
              <a:miter lim="800000"/>
            </a:ln>
            <a:effectLst/>
          </p:spPr>
          <p:txBody>
            <a:bodyPr wrap="square" rtlCol="0"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Light" panose="020B0502040204020203" pitchFamily="34" charset="0"/>
                </a:rPr>
                <a:t>Teams Services</a:t>
              </a:r>
            </a:p>
          </p:txBody>
        </p:sp>
      </p:grpSp>
      <p:grpSp>
        <p:nvGrpSpPr>
          <p:cNvPr id="13" name="Group 12">
            <a:extLst>
              <a:ext uri="{FF2B5EF4-FFF2-40B4-BE49-F238E27FC236}">
                <a16:creationId xmlns:a16="http://schemas.microsoft.com/office/drawing/2014/main" id="{95D47C08-4724-46B3-97E9-D07940AAEC02}"/>
              </a:ext>
            </a:extLst>
          </p:cNvPr>
          <p:cNvGrpSpPr/>
          <p:nvPr/>
        </p:nvGrpSpPr>
        <p:grpSpPr>
          <a:xfrm>
            <a:off x="8780384" y="2372555"/>
            <a:ext cx="2186362" cy="2320043"/>
            <a:chOff x="8780384" y="2372555"/>
            <a:chExt cx="2186362" cy="2320043"/>
          </a:xfrm>
        </p:grpSpPr>
        <p:sp>
          <p:nvSpPr>
            <p:cNvPr id="8" name="Rounded Rectangle 7"/>
            <p:cNvSpPr/>
            <p:nvPr/>
          </p:nvSpPr>
          <p:spPr bwMode="auto">
            <a:xfrm>
              <a:off x="8780384" y="2372555"/>
              <a:ext cx="2177032" cy="2320043"/>
            </a:xfrm>
            <a:prstGeom prst="roundRect">
              <a:avLst>
                <a:gd name="adj" fmla="val 0"/>
              </a:avLst>
            </a:prstGeom>
            <a:solidFill>
              <a:srgbClr val="73737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D83B01"/>
                </a:solidFill>
                <a:effectLst/>
                <a:uLnTx/>
                <a:uFillTx/>
                <a:latin typeface="Segoe UI"/>
                <a:ea typeface="+mn-ea"/>
                <a:cs typeface="Segoe UI Light" panose="020B0502040204020203" pitchFamily="34" charset="0"/>
              </a:endParaRPr>
            </a:p>
          </p:txBody>
        </p:sp>
        <p:grpSp>
          <p:nvGrpSpPr>
            <p:cNvPr id="14" name="Group 13">
              <a:extLst>
                <a:ext uri="{FF2B5EF4-FFF2-40B4-BE49-F238E27FC236}">
                  <a16:creationId xmlns:a16="http://schemas.microsoft.com/office/drawing/2014/main" id="{A733AA29-52E0-714A-99F6-7BB6B927C466}"/>
                </a:ext>
              </a:extLst>
            </p:cNvPr>
            <p:cNvGrpSpPr/>
            <p:nvPr/>
          </p:nvGrpSpPr>
          <p:grpSpPr>
            <a:xfrm>
              <a:off x="9667580" y="3123502"/>
              <a:ext cx="402639" cy="361232"/>
              <a:chOff x="1275510" y="6072184"/>
              <a:chExt cx="508602" cy="456298"/>
            </a:xfrm>
          </p:grpSpPr>
          <p:grpSp>
            <p:nvGrpSpPr>
              <p:cNvPr id="15" name="Group 14">
                <a:extLst>
                  <a:ext uri="{FF2B5EF4-FFF2-40B4-BE49-F238E27FC236}">
                    <a16:creationId xmlns:a16="http://schemas.microsoft.com/office/drawing/2014/main" id="{61A9623E-AA51-CA4B-9B55-6CF802E6074B}"/>
                  </a:ext>
                </a:extLst>
              </p:cNvPr>
              <p:cNvGrpSpPr/>
              <p:nvPr/>
            </p:nvGrpSpPr>
            <p:grpSpPr>
              <a:xfrm>
                <a:off x="1275510" y="6224584"/>
                <a:ext cx="508602" cy="151498"/>
                <a:chOff x="551886" y="4945335"/>
                <a:chExt cx="508602" cy="151498"/>
              </a:xfrm>
            </p:grpSpPr>
            <p:sp>
              <p:nvSpPr>
                <p:cNvPr id="24" name="Rectangle 23">
                  <a:extLst>
                    <a:ext uri="{FF2B5EF4-FFF2-40B4-BE49-F238E27FC236}">
                      <a16:creationId xmlns:a16="http://schemas.microsoft.com/office/drawing/2014/main" id="{6B596D53-D277-7148-8105-A2CAAB0BB669}"/>
                    </a:ext>
                  </a:extLst>
                </p:cNvPr>
                <p:cNvSpPr/>
                <p:nvPr/>
              </p:nvSpPr>
              <p:spPr bwMode="auto">
                <a:xfrm>
                  <a:off x="551886" y="4945335"/>
                  <a:ext cx="508602" cy="151498"/>
                </a:xfrm>
                <a:prstGeom prst="rect">
                  <a:avLst/>
                </a:prstGeom>
                <a:grpFill/>
                <a:ln w="190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7DF8E7DD-779D-7443-A02D-65AF60F4FBDF}"/>
                    </a:ext>
                  </a:extLst>
                </p:cNvPr>
                <p:cNvSpPr/>
                <p:nvPr/>
              </p:nvSpPr>
              <p:spPr bwMode="auto">
                <a:xfrm flipH="1">
                  <a:off x="955040" y="4993640"/>
                  <a:ext cx="45720" cy="45720"/>
                </a:xfrm>
                <a:prstGeom prst="ellipse">
                  <a:avLst/>
                </a:prstGeom>
                <a:grpFill/>
                <a:ln w="190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cxnSp>
              <p:nvCxnSpPr>
                <p:cNvPr id="26" name="Straight Connector 25">
                  <a:extLst>
                    <a:ext uri="{FF2B5EF4-FFF2-40B4-BE49-F238E27FC236}">
                      <a16:creationId xmlns:a16="http://schemas.microsoft.com/office/drawing/2014/main" id="{891CDFB3-36C2-154E-B9C4-9A1F96989F5A}"/>
                    </a:ext>
                  </a:extLst>
                </p:cNvPr>
                <p:cNvCxnSpPr/>
                <p:nvPr/>
              </p:nvCxnSpPr>
              <p:spPr>
                <a:xfrm>
                  <a:off x="625475" y="5019675"/>
                  <a:ext cx="238125" cy="0"/>
                </a:xfrm>
                <a:prstGeom prst="line">
                  <a:avLst/>
                </a:prstGeom>
                <a:grpFill/>
                <a:ln w="19050" cap="flat">
                  <a:solidFill>
                    <a:schemeClr val="bg2"/>
                  </a:solidFill>
                  <a:prstDash val="solid"/>
                  <a:miter lim="800000"/>
                  <a:headEnd/>
                  <a:tailEnd/>
                </a:ln>
              </p:spPr>
            </p:cxnSp>
          </p:grpSp>
          <p:grpSp>
            <p:nvGrpSpPr>
              <p:cNvPr id="16" name="Group 15">
                <a:extLst>
                  <a:ext uri="{FF2B5EF4-FFF2-40B4-BE49-F238E27FC236}">
                    <a16:creationId xmlns:a16="http://schemas.microsoft.com/office/drawing/2014/main" id="{E0B622F2-A036-8147-BF75-79A0C0D84DB6}"/>
                  </a:ext>
                </a:extLst>
              </p:cNvPr>
              <p:cNvGrpSpPr/>
              <p:nvPr/>
            </p:nvGrpSpPr>
            <p:grpSpPr>
              <a:xfrm>
                <a:off x="1275510" y="6376984"/>
                <a:ext cx="508602" cy="151498"/>
                <a:chOff x="551886" y="4945335"/>
                <a:chExt cx="508602" cy="151498"/>
              </a:xfrm>
            </p:grpSpPr>
            <p:sp>
              <p:nvSpPr>
                <p:cNvPr id="21" name="Rectangle 20">
                  <a:extLst>
                    <a:ext uri="{FF2B5EF4-FFF2-40B4-BE49-F238E27FC236}">
                      <a16:creationId xmlns:a16="http://schemas.microsoft.com/office/drawing/2014/main" id="{0BC75F2E-1CD2-634F-B85C-63C323108993}"/>
                    </a:ext>
                  </a:extLst>
                </p:cNvPr>
                <p:cNvSpPr/>
                <p:nvPr/>
              </p:nvSpPr>
              <p:spPr bwMode="auto">
                <a:xfrm>
                  <a:off x="551886" y="4945335"/>
                  <a:ext cx="508602" cy="151498"/>
                </a:xfrm>
                <a:prstGeom prst="rect">
                  <a:avLst/>
                </a:prstGeom>
                <a:grpFill/>
                <a:ln w="190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22" name="Oval 21">
                  <a:extLst>
                    <a:ext uri="{FF2B5EF4-FFF2-40B4-BE49-F238E27FC236}">
                      <a16:creationId xmlns:a16="http://schemas.microsoft.com/office/drawing/2014/main" id="{E5EF3584-D132-F849-9D91-14B6248F18EB}"/>
                    </a:ext>
                  </a:extLst>
                </p:cNvPr>
                <p:cNvSpPr/>
                <p:nvPr/>
              </p:nvSpPr>
              <p:spPr bwMode="auto">
                <a:xfrm flipH="1">
                  <a:off x="955040" y="4993640"/>
                  <a:ext cx="45720" cy="45720"/>
                </a:xfrm>
                <a:prstGeom prst="ellipse">
                  <a:avLst/>
                </a:prstGeom>
                <a:grpFill/>
                <a:ln w="190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cxnSp>
              <p:nvCxnSpPr>
                <p:cNvPr id="23" name="Straight Connector 22">
                  <a:extLst>
                    <a:ext uri="{FF2B5EF4-FFF2-40B4-BE49-F238E27FC236}">
                      <a16:creationId xmlns:a16="http://schemas.microsoft.com/office/drawing/2014/main" id="{C0D0BE29-3A45-9D4D-BAAB-A420F1D13ECF}"/>
                    </a:ext>
                  </a:extLst>
                </p:cNvPr>
                <p:cNvCxnSpPr/>
                <p:nvPr/>
              </p:nvCxnSpPr>
              <p:spPr>
                <a:xfrm>
                  <a:off x="625475" y="5019675"/>
                  <a:ext cx="238125" cy="0"/>
                </a:xfrm>
                <a:prstGeom prst="line">
                  <a:avLst/>
                </a:prstGeom>
                <a:grpFill/>
                <a:ln w="19050" cap="flat">
                  <a:solidFill>
                    <a:schemeClr val="bg2"/>
                  </a:solidFill>
                  <a:prstDash val="solid"/>
                  <a:miter lim="800000"/>
                  <a:headEnd/>
                  <a:tailEnd/>
                </a:ln>
              </p:spPr>
            </p:cxnSp>
          </p:grpSp>
          <p:grpSp>
            <p:nvGrpSpPr>
              <p:cNvPr id="17" name="Group 16">
                <a:extLst>
                  <a:ext uri="{FF2B5EF4-FFF2-40B4-BE49-F238E27FC236}">
                    <a16:creationId xmlns:a16="http://schemas.microsoft.com/office/drawing/2014/main" id="{65B057C8-8FF5-734E-BC81-7786851F68FB}"/>
                  </a:ext>
                </a:extLst>
              </p:cNvPr>
              <p:cNvGrpSpPr/>
              <p:nvPr/>
            </p:nvGrpSpPr>
            <p:grpSpPr>
              <a:xfrm>
                <a:off x="1275510" y="6072184"/>
                <a:ext cx="508602" cy="151498"/>
                <a:chOff x="551886" y="4945335"/>
                <a:chExt cx="508602" cy="151498"/>
              </a:xfrm>
            </p:grpSpPr>
            <p:sp>
              <p:nvSpPr>
                <p:cNvPr id="18" name="Rectangle 17">
                  <a:extLst>
                    <a:ext uri="{FF2B5EF4-FFF2-40B4-BE49-F238E27FC236}">
                      <a16:creationId xmlns:a16="http://schemas.microsoft.com/office/drawing/2014/main" id="{038A62FF-CAD1-DD4C-BE48-47C8F208415D}"/>
                    </a:ext>
                  </a:extLst>
                </p:cNvPr>
                <p:cNvSpPr/>
                <p:nvPr/>
              </p:nvSpPr>
              <p:spPr bwMode="auto">
                <a:xfrm>
                  <a:off x="551886" y="4945335"/>
                  <a:ext cx="508602" cy="151498"/>
                </a:xfrm>
                <a:prstGeom prst="rect">
                  <a:avLst/>
                </a:prstGeom>
                <a:grpFill/>
                <a:ln w="190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A2F8E87E-7ACC-7948-BD40-5EF585FC9366}"/>
                    </a:ext>
                  </a:extLst>
                </p:cNvPr>
                <p:cNvSpPr/>
                <p:nvPr/>
              </p:nvSpPr>
              <p:spPr bwMode="auto">
                <a:xfrm flipH="1">
                  <a:off x="955040" y="4993640"/>
                  <a:ext cx="45720" cy="45720"/>
                </a:xfrm>
                <a:prstGeom prst="ellipse">
                  <a:avLst/>
                </a:prstGeom>
                <a:grpFill/>
                <a:ln w="190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cxnSp>
              <p:nvCxnSpPr>
                <p:cNvPr id="20" name="Straight Connector 19">
                  <a:extLst>
                    <a:ext uri="{FF2B5EF4-FFF2-40B4-BE49-F238E27FC236}">
                      <a16:creationId xmlns:a16="http://schemas.microsoft.com/office/drawing/2014/main" id="{F46AAF5C-B844-B046-B689-48AD0931B9F7}"/>
                    </a:ext>
                  </a:extLst>
                </p:cNvPr>
                <p:cNvCxnSpPr/>
                <p:nvPr/>
              </p:nvCxnSpPr>
              <p:spPr>
                <a:xfrm>
                  <a:off x="625475" y="5019675"/>
                  <a:ext cx="238125" cy="0"/>
                </a:xfrm>
                <a:prstGeom prst="line">
                  <a:avLst/>
                </a:prstGeom>
                <a:grpFill/>
                <a:ln w="19050" cap="flat">
                  <a:solidFill>
                    <a:schemeClr val="bg2"/>
                  </a:solidFill>
                  <a:prstDash val="solid"/>
                  <a:miter lim="800000"/>
                  <a:headEnd/>
                  <a:tailEnd/>
                </a:ln>
              </p:spPr>
            </p:cxnSp>
          </p:grpSp>
        </p:grpSp>
        <p:sp>
          <p:nvSpPr>
            <p:cNvPr id="64" name="Rounded Rectangle 63">
              <a:extLst>
                <a:ext uri="{FF2B5EF4-FFF2-40B4-BE49-F238E27FC236}">
                  <a16:creationId xmlns:a16="http://schemas.microsoft.com/office/drawing/2014/main" id="{BE73C062-C859-D540-9CD2-1E8AC4AD88D0}"/>
                </a:ext>
              </a:extLst>
            </p:cNvPr>
            <p:cNvSpPr/>
            <p:nvPr/>
          </p:nvSpPr>
          <p:spPr bwMode="auto">
            <a:xfrm>
              <a:off x="8789714" y="3603402"/>
              <a:ext cx="2177032" cy="338554"/>
            </a:xfrm>
            <a:prstGeom prst="roundRect">
              <a:avLst>
                <a:gd name="adj" fmla="val 0"/>
              </a:avLst>
            </a:prstGeom>
            <a:noFill/>
            <a:ln w="12700" cap="flat" cmpd="sng" algn="ctr">
              <a:noFill/>
              <a:prstDash val="solid"/>
              <a:miter lim="800000"/>
            </a:ln>
            <a:effectLst/>
          </p:spPr>
          <p:txBody>
            <a:bodyPr rtlCol="0"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Light" panose="020B0502040204020203" pitchFamily="34" charset="0"/>
                </a:rPr>
                <a:t>Skype</a:t>
              </a:r>
              <a:r>
                <a:rPr kumimoji="0" lang="en-US" sz="1600" b="0" i="0" u="none" strike="noStrike" kern="0" cap="none" spc="0" normalizeH="0" baseline="0" noProof="0">
                  <a:ln>
                    <a:noFill/>
                  </a:ln>
                  <a:solidFill>
                    <a:srgbClr val="2F2F2F"/>
                  </a:solidFill>
                  <a:effectLst/>
                  <a:uLnTx/>
                  <a:uFillTx/>
                  <a:latin typeface="Segoe UI"/>
                  <a:ea typeface="+mn-ea"/>
                  <a:cs typeface="Segoe UI Light" panose="020B0502040204020203" pitchFamily="34" charset="0"/>
                </a:rPr>
                <a:t> </a:t>
              </a:r>
              <a:r>
                <a:rPr kumimoji="0" lang="en-US" sz="1600" b="0" i="0" u="none" strike="noStrike" kern="0" cap="none" spc="0" normalizeH="0" baseline="0" noProof="0">
                  <a:ln>
                    <a:noFill/>
                  </a:ln>
                  <a:solidFill>
                    <a:srgbClr val="FFFFFF"/>
                  </a:solidFill>
                  <a:effectLst/>
                  <a:uLnTx/>
                  <a:uFillTx/>
                  <a:latin typeface="Segoe UI"/>
                  <a:ea typeface="+mn-ea"/>
                  <a:cs typeface="Segoe UI Light" panose="020B0502040204020203" pitchFamily="34" charset="0"/>
                </a:rPr>
                <a:t>Infrastructure</a:t>
              </a:r>
            </a:p>
          </p:txBody>
        </p:sp>
      </p:grpSp>
      <p:grpSp>
        <p:nvGrpSpPr>
          <p:cNvPr id="3" name="Group 2">
            <a:extLst>
              <a:ext uri="{FF2B5EF4-FFF2-40B4-BE49-F238E27FC236}">
                <a16:creationId xmlns:a16="http://schemas.microsoft.com/office/drawing/2014/main" id="{B40CF413-7F70-46F3-B069-2D2D025E9B2B}"/>
              </a:ext>
            </a:extLst>
          </p:cNvPr>
          <p:cNvGrpSpPr/>
          <p:nvPr/>
        </p:nvGrpSpPr>
        <p:grpSpPr>
          <a:xfrm>
            <a:off x="1080291" y="2362495"/>
            <a:ext cx="2123281" cy="3941422"/>
            <a:chOff x="1080291" y="2362495"/>
            <a:chExt cx="2123281" cy="3941422"/>
          </a:xfrm>
        </p:grpSpPr>
        <p:sp>
          <p:nvSpPr>
            <p:cNvPr id="5" name="Rounded Rectangle 4"/>
            <p:cNvSpPr/>
            <p:nvPr/>
          </p:nvSpPr>
          <p:spPr bwMode="auto">
            <a:xfrm>
              <a:off x="1080291" y="2362495"/>
              <a:ext cx="2110778" cy="3941422"/>
            </a:xfrm>
            <a:prstGeom prst="roundRect">
              <a:avLst>
                <a:gd name="adj" fmla="val 0"/>
              </a:avLst>
            </a:prstGeom>
            <a:solidFill>
              <a:srgbClr val="505050"/>
            </a:solidFill>
            <a:ln w="12700" cap="flat" cmpd="sng" algn="ctr">
              <a:solidFill>
                <a:srgbClr val="505050"/>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Segoe UI Light" panose="020B0502040204020203" pitchFamily="34" charset="0"/>
              </a:endParaRPr>
            </a:p>
          </p:txBody>
        </p:sp>
        <p:grpSp>
          <p:nvGrpSpPr>
            <p:cNvPr id="39" name="Group 38">
              <a:extLst>
                <a:ext uri="{FF2B5EF4-FFF2-40B4-BE49-F238E27FC236}">
                  <a16:creationId xmlns:a16="http://schemas.microsoft.com/office/drawing/2014/main" id="{32AE21AC-DF02-C947-A917-2DC49122E1C5}"/>
                </a:ext>
              </a:extLst>
            </p:cNvPr>
            <p:cNvGrpSpPr/>
            <p:nvPr/>
          </p:nvGrpSpPr>
          <p:grpSpPr>
            <a:xfrm>
              <a:off x="1897580" y="3746951"/>
              <a:ext cx="476199" cy="455732"/>
              <a:chOff x="5428591" y="5871845"/>
              <a:chExt cx="1359230" cy="1300810"/>
            </a:xfrm>
          </p:grpSpPr>
          <p:cxnSp>
            <p:nvCxnSpPr>
              <p:cNvPr id="40" name="Straight Connector 39">
                <a:extLst>
                  <a:ext uri="{FF2B5EF4-FFF2-40B4-BE49-F238E27FC236}">
                    <a16:creationId xmlns:a16="http://schemas.microsoft.com/office/drawing/2014/main" id="{84D108DE-CF5C-A349-8A1C-DD8A650A3859}"/>
                  </a:ext>
                </a:extLst>
              </p:cNvPr>
              <p:cNvCxnSpPr>
                <a:cxnSpLocks/>
              </p:cNvCxnSpPr>
              <p:nvPr/>
            </p:nvCxnSpPr>
            <p:spPr>
              <a:xfrm flipV="1">
                <a:off x="6057900" y="6623850"/>
                <a:ext cx="64441" cy="3052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4CED29-C0C4-DC4F-A8F8-4D7D57603B8E}"/>
                  </a:ext>
                </a:extLst>
              </p:cNvPr>
              <p:cNvCxnSpPr>
                <a:cxnSpLocks/>
              </p:cNvCxnSpPr>
              <p:nvPr/>
            </p:nvCxnSpPr>
            <p:spPr>
              <a:xfrm flipH="1" flipV="1">
                <a:off x="6172927" y="6610058"/>
                <a:ext cx="293913" cy="435902"/>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C9853E-E83B-144D-BCC7-6C0A818D43F5}"/>
                  </a:ext>
                </a:extLst>
              </p:cNvPr>
              <p:cNvCxnSpPr>
                <a:cxnSpLocks/>
              </p:cNvCxnSpPr>
              <p:nvPr/>
            </p:nvCxnSpPr>
            <p:spPr>
              <a:xfrm flipH="1" flipV="1">
                <a:off x="6187440" y="6596380"/>
                <a:ext cx="266700" cy="19050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08A645-C2CC-0147-8197-25B8DE87FD66}"/>
                  </a:ext>
                </a:extLst>
              </p:cNvPr>
              <p:cNvCxnSpPr>
                <a:cxnSpLocks/>
              </p:cNvCxnSpPr>
              <p:nvPr/>
            </p:nvCxnSpPr>
            <p:spPr>
              <a:xfrm flipH="1">
                <a:off x="6205220" y="6555740"/>
                <a:ext cx="436881" cy="254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72C7B9-12C8-6142-893B-A140C8402F5C}"/>
                  </a:ext>
                </a:extLst>
              </p:cNvPr>
              <p:cNvCxnSpPr>
                <a:cxnSpLocks/>
              </p:cNvCxnSpPr>
              <p:nvPr/>
            </p:nvCxnSpPr>
            <p:spPr>
              <a:xfrm flipH="1">
                <a:off x="6190943" y="6263640"/>
                <a:ext cx="258117" cy="241592"/>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EF0F5A-D1A4-4149-B2E7-BD8820E3DF8D}"/>
                  </a:ext>
                </a:extLst>
              </p:cNvPr>
              <p:cNvCxnSpPr>
                <a:cxnSpLocks/>
              </p:cNvCxnSpPr>
              <p:nvPr/>
            </p:nvCxnSpPr>
            <p:spPr>
              <a:xfrm flipH="1">
                <a:off x="5737860" y="6596380"/>
                <a:ext cx="354025" cy="42926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9F87339-DF7B-874D-844A-68AF48992A99}"/>
                  </a:ext>
                </a:extLst>
              </p:cNvPr>
              <p:cNvCxnSpPr>
                <a:cxnSpLocks/>
              </p:cNvCxnSpPr>
              <p:nvPr/>
            </p:nvCxnSpPr>
            <p:spPr>
              <a:xfrm flipH="1">
                <a:off x="5798821" y="6588760"/>
                <a:ext cx="274319" cy="15748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68D4241-2D7B-2546-A2FE-2C77871DA1E6}"/>
                  </a:ext>
                </a:extLst>
              </p:cNvPr>
              <p:cNvCxnSpPr>
                <a:cxnSpLocks/>
              </p:cNvCxnSpPr>
              <p:nvPr/>
            </p:nvCxnSpPr>
            <p:spPr>
              <a:xfrm flipH="1" flipV="1">
                <a:off x="5570220" y="6406515"/>
                <a:ext cx="489585" cy="13144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D252D2-406B-EB4B-A3BB-DD2273503F35}"/>
                  </a:ext>
                </a:extLst>
              </p:cNvPr>
              <p:cNvCxnSpPr>
                <a:cxnSpLocks/>
              </p:cNvCxnSpPr>
              <p:nvPr/>
            </p:nvCxnSpPr>
            <p:spPr>
              <a:xfrm flipH="1" flipV="1">
                <a:off x="5785485" y="6122670"/>
                <a:ext cx="297180" cy="37338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F758D4-34C9-1A4B-A27E-B92427CB167F}"/>
                  </a:ext>
                </a:extLst>
              </p:cNvPr>
              <p:cNvCxnSpPr>
                <a:cxnSpLocks/>
              </p:cNvCxnSpPr>
              <p:nvPr/>
            </p:nvCxnSpPr>
            <p:spPr>
              <a:xfrm flipH="1" flipV="1">
                <a:off x="6042660" y="6141720"/>
                <a:ext cx="75401" cy="339408"/>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6FA0DB-EAC3-9B48-B052-A5CE411F7DB5}"/>
                  </a:ext>
                </a:extLst>
              </p:cNvPr>
              <p:cNvCxnSpPr>
                <a:cxnSpLocks/>
              </p:cNvCxnSpPr>
              <p:nvPr/>
            </p:nvCxnSpPr>
            <p:spPr>
              <a:xfrm flipV="1">
                <a:off x="6162040" y="6012180"/>
                <a:ext cx="187960" cy="46990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0558FD-BA9D-A844-9D98-886FF7125D12}"/>
                  </a:ext>
                </a:extLst>
              </p:cNvPr>
              <p:cNvSpPr/>
              <p:nvPr/>
            </p:nvSpPr>
            <p:spPr bwMode="auto">
              <a:xfrm>
                <a:off x="6063591" y="647890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2E2DB64-B942-0F48-9E1E-DC16DEAB9203}"/>
                  </a:ext>
                </a:extLst>
              </p:cNvPr>
              <p:cNvSpPr/>
              <p:nvPr/>
            </p:nvSpPr>
            <p:spPr bwMode="auto">
              <a:xfrm>
                <a:off x="6645251" y="647890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A899EE68-5CEF-8F49-A6E8-B6AF29D2B324}"/>
                  </a:ext>
                </a:extLst>
              </p:cNvPr>
              <p:cNvSpPr/>
              <p:nvPr/>
            </p:nvSpPr>
            <p:spPr bwMode="auto">
              <a:xfrm>
                <a:off x="6431891" y="675576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696E58A8-7786-E94F-A26F-28680C47D00F}"/>
                  </a:ext>
                </a:extLst>
              </p:cNvPr>
              <p:cNvSpPr/>
              <p:nvPr/>
            </p:nvSpPr>
            <p:spPr bwMode="auto">
              <a:xfrm>
                <a:off x="6431891" y="703008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31D8C25E-7B2B-8448-AD5B-62174A490A8F}"/>
                  </a:ext>
                </a:extLst>
              </p:cNvPr>
              <p:cNvSpPr/>
              <p:nvPr/>
            </p:nvSpPr>
            <p:spPr bwMode="auto">
              <a:xfrm>
                <a:off x="6431891" y="614362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92F256D-1F6A-AD4E-B65A-CBFB5807FFCB}"/>
                  </a:ext>
                </a:extLst>
              </p:cNvPr>
              <p:cNvSpPr/>
              <p:nvPr/>
            </p:nvSpPr>
            <p:spPr bwMode="auto">
              <a:xfrm>
                <a:off x="6304891" y="587184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E8F234A8-BF13-8344-92F7-96DEFFB2B79B}"/>
                  </a:ext>
                </a:extLst>
              </p:cNvPr>
              <p:cNvSpPr/>
              <p:nvPr/>
            </p:nvSpPr>
            <p:spPr bwMode="auto">
              <a:xfrm>
                <a:off x="5954371" y="600138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9A5296E7-57B9-1245-9C4D-F29EC6B0096E}"/>
                  </a:ext>
                </a:extLst>
              </p:cNvPr>
              <p:cNvSpPr/>
              <p:nvPr/>
            </p:nvSpPr>
            <p:spPr bwMode="auto">
              <a:xfrm>
                <a:off x="5667351" y="600138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E2772F38-AEA3-E247-866C-C93F416C014E}"/>
                  </a:ext>
                </a:extLst>
              </p:cNvPr>
              <p:cNvSpPr/>
              <p:nvPr/>
            </p:nvSpPr>
            <p:spPr bwMode="auto">
              <a:xfrm>
                <a:off x="5428591" y="631888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15878808-F5DE-014D-9C50-B77289AE9D97}"/>
                  </a:ext>
                </a:extLst>
              </p:cNvPr>
              <p:cNvSpPr/>
              <p:nvPr/>
            </p:nvSpPr>
            <p:spPr bwMode="auto">
              <a:xfrm>
                <a:off x="5667351" y="6710058"/>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6C651109-955C-CB40-9C50-B960CB662785}"/>
                  </a:ext>
                </a:extLst>
              </p:cNvPr>
              <p:cNvSpPr/>
              <p:nvPr/>
            </p:nvSpPr>
            <p:spPr bwMode="auto">
              <a:xfrm>
                <a:off x="5619091" y="7002158"/>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9E969CF-5C11-F74D-A08C-C212E4409B85}"/>
                  </a:ext>
                </a:extLst>
              </p:cNvPr>
              <p:cNvSpPr/>
              <p:nvPr/>
            </p:nvSpPr>
            <p:spPr bwMode="auto">
              <a:xfrm>
                <a:off x="5974691" y="6920878"/>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 name="Rounded Rectangle 64">
              <a:extLst>
                <a:ext uri="{FF2B5EF4-FFF2-40B4-BE49-F238E27FC236}">
                  <a16:creationId xmlns:a16="http://schemas.microsoft.com/office/drawing/2014/main" id="{029B5572-BB23-BD42-9166-D27CC2F1565B}"/>
                </a:ext>
              </a:extLst>
            </p:cNvPr>
            <p:cNvSpPr/>
            <p:nvPr/>
          </p:nvSpPr>
          <p:spPr bwMode="auto">
            <a:xfrm>
              <a:off x="1092794" y="4334686"/>
              <a:ext cx="2110778" cy="584775"/>
            </a:xfrm>
            <a:prstGeom prst="roundRect">
              <a:avLst>
                <a:gd name="adj" fmla="val 0"/>
              </a:avLst>
            </a:prstGeom>
            <a:noFill/>
            <a:ln w="12700" cap="flat" cmpd="sng" algn="ctr">
              <a:noFill/>
              <a:prstDash val="solid"/>
              <a:miter lim="800000"/>
            </a:ln>
            <a:effectLst/>
          </p:spPr>
          <p:txBody>
            <a:bodyPr rtlCol="0"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Light" panose="020B0502040204020203" pitchFamily="34" charset="0"/>
                </a:rPr>
                <a:t>Office 365 platform and services</a:t>
              </a:r>
            </a:p>
          </p:txBody>
        </p:sp>
      </p:grpSp>
      <p:grpSp>
        <p:nvGrpSpPr>
          <p:cNvPr id="2" name="Group 1">
            <a:extLst>
              <a:ext uri="{FF2B5EF4-FFF2-40B4-BE49-F238E27FC236}">
                <a16:creationId xmlns:a16="http://schemas.microsoft.com/office/drawing/2014/main" id="{9C9B6717-6E02-43C9-8C93-523E705286E9}"/>
              </a:ext>
            </a:extLst>
          </p:cNvPr>
          <p:cNvGrpSpPr/>
          <p:nvPr/>
        </p:nvGrpSpPr>
        <p:grpSpPr>
          <a:xfrm>
            <a:off x="3443410" y="4929934"/>
            <a:ext cx="7514006" cy="1373984"/>
            <a:chOff x="3443410" y="4929934"/>
            <a:chExt cx="7514006" cy="1373984"/>
          </a:xfrm>
        </p:grpSpPr>
        <p:sp>
          <p:nvSpPr>
            <p:cNvPr id="7" name="Rounded Rectangle 6"/>
            <p:cNvSpPr/>
            <p:nvPr/>
          </p:nvSpPr>
          <p:spPr bwMode="auto">
            <a:xfrm>
              <a:off x="3443410" y="4929934"/>
              <a:ext cx="7514006" cy="1373984"/>
            </a:xfrm>
            <a:prstGeom prst="roundRect">
              <a:avLst>
                <a:gd name="adj" fmla="val 0"/>
              </a:avLst>
            </a:prstGeom>
            <a:solidFill>
              <a:srgbClr val="505050"/>
            </a:solidFill>
            <a:ln w="12700" cap="flat" cmpd="sng" algn="ctr">
              <a:solidFill>
                <a:srgbClr val="505050"/>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Segoe UI Light" panose="020B0502040204020203" pitchFamily="34" charset="0"/>
              </a:endParaRPr>
            </a:p>
          </p:txBody>
        </p:sp>
        <p:grpSp>
          <p:nvGrpSpPr>
            <p:cNvPr id="68" name="Group 67">
              <a:extLst>
                <a:ext uri="{FF2B5EF4-FFF2-40B4-BE49-F238E27FC236}">
                  <a16:creationId xmlns:a16="http://schemas.microsoft.com/office/drawing/2014/main" id="{881CFABF-00B6-2845-8F06-C610E62AB67B}"/>
                </a:ext>
              </a:extLst>
            </p:cNvPr>
            <p:cNvGrpSpPr/>
            <p:nvPr/>
          </p:nvGrpSpPr>
          <p:grpSpPr>
            <a:xfrm>
              <a:off x="6934104" y="5311411"/>
              <a:ext cx="532619" cy="328241"/>
              <a:chOff x="1096413" y="7682653"/>
              <a:chExt cx="1236617" cy="762100"/>
            </a:xfrm>
          </p:grpSpPr>
          <p:sp>
            <p:nvSpPr>
              <p:cNvPr id="69" name="Freeform 146">
                <a:extLst>
                  <a:ext uri="{FF2B5EF4-FFF2-40B4-BE49-F238E27FC236}">
                    <a16:creationId xmlns:a16="http://schemas.microsoft.com/office/drawing/2014/main" id="{2B312797-D6B4-584F-8233-A15DDBF56230}"/>
                  </a:ext>
                </a:extLst>
              </p:cNvPr>
              <p:cNvSpPr>
                <a:spLocks noChangeAspect="1"/>
              </p:cNvSpPr>
              <p:nvPr/>
            </p:nvSpPr>
            <p:spPr bwMode="auto">
              <a:xfrm flipH="1">
                <a:off x="1405696" y="7857465"/>
                <a:ext cx="927334" cy="5872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0" name="Freeform 69">
                <a:extLst>
                  <a:ext uri="{FF2B5EF4-FFF2-40B4-BE49-F238E27FC236}">
                    <a16:creationId xmlns:a16="http://schemas.microsoft.com/office/drawing/2014/main" id="{FDA265B2-7E17-504F-AAE8-5E2916627D55}"/>
                  </a:ext>
                </a:extLst>
              </p:cNvPr>
              <p:cNvSpPr>
                <a:spLocks noChangeAspect="1"/>
              </p:cNvSpPr>
              <p:nvPr/>
            </p:nvSpPr>
            <p:spPr bwMode="auto">
              <a:xfrm flipH="1">
                <a:off x="1096413" y="7682653"/>
                <a:ext cx="726206" cy="5872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42 w 878391"/>
                  <a:gd name="connsiteY0" fmla="*/ 355179 h 545651"/>
                  <a:gd name="connsiteX1" fmla="*/ 244362 w 878391"/>
                  <a:gd name="connsiteY1" fmla="*/ 173378 h 545651"/>
                  <a:gd name="connsiteX2" fmla="*/ 526246 w 878391"/>
                  <a:gd name="connsiteY2" fmla="*/ 2823 h 545651"/>
                  <a:gd name="connsiteX3" fmla="*/ 753083 w 878391"/>
                  <a:gd name="connsiteY3" fmla="*/ 285400 h 545651"/>
                  <a:gd name="connsiteX4" fmla="*/ 878391 w 878391"/>
                  <a:gd name="connsiteY4" fmla="*/ 414984 h 545651"/>
                  <a:gd name="connsiteX5" fmla="*/ 747725 w 878391"/>
                  <a:gd name="connsiteY5" fmla="*/ 545650 h 545651"/>
                  <a:gd name="connsiteX6" fmla="*/ 190513 w 878391"/>
                  <a:gd name="connsiteY6" fmla="*/ 545650 h 545651"/>
                  <a:gd name="connsiteX7" fmla="*/ 86656 w 878391"/>
                  <a:gd name="connsiteY7" fmla="*/ 440136 h 545651"/>
                  <a:gd name="connsiteX0" fmla="*/ 193918 w 827947"/>
                  <a:gd name="connsiteY0" fmla="*/ 173378 h 545651"/>
                  <a:gd name="connsiteX1" fmla="*/ 475802 w 827947"/>
                  <a:gd name="connsiteY1" fmla="*/ 2823 h 545651"/>
                  <a:gd name="connsiteX2" fmla="*/ 702639 w 827947"/>
                  <a:gd name="connsiteY2" fmla="*/ 285400 h 545651"/>
                  <a:gd name="connsiteX3" fmla="*/ 827947 w 827947"/>
                  <a:gd name="connsiteY3" fmla="*/ 414984 h 545651"/>
                  <a:gd name="connsiteX4" fmla="*/ 697281 w 827947"/>
                  <a:gd name="connsiteY4" fmla="*/ 545650 h 545651"/>
                  <a:gd name="connsiteX5" fmla="*/ 140069 w 827947"/>
                  <a:gd name="connsiteY5" fmla="*/ 545650 h 545651"/>
                  <a:gd name="connsiteX6" fmla="*/ 36212 w 827947"/>
                  <a:gd name="connsiteY6" fmla="*/ 440136 h 545651"/>
                  <a:gd name="connsiteX0" fmla="*/ 53849 w 687878"/>
                  <a:gd name="connsiteY0" fmla="*/ 173378 h 545651"/>
                  <a:gd name="connsiteX1" fmla="*/ 335733 w 687878"/>
                  <a:gd name="connsiteY1" fmla="*/ 2823 h 545651"/>
                  <a:gd name="connsiteX2" fmla="*/ 562570 w 687878"/>
                  <a:gd name="connsiteY2" fmla="*/ 285400 h 545651"/>
                  <a:gd name="connsiteX3" fmla="*/ 687878 w 687878"/>
                  <a:gd name="connsiteY3" fmla="*/ 414984 h 545651"/>
                  <a:gd name="connsiteX4" fmla="*/ 557212 w 687878"/>
                  <a:gd name="connsiteY4" fmla="*/ 545650 h 545651"/>
                  <a:gd name="connsiteX5" fmla="*/ 0 w 687878"/>
                  <a:gd name="connsiteY5" fmla="*/ 545650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878" h="545651">
                    <a:moveTo>
                      <a:pt x="53849" y="173378"/>
                    </a:moveTo>
                    <a:cubicBezTo>
                      <a:pt x="81013" y="75658"/>
                      <a:pt x="203532" y="-17540"/>
                      <a:pt x="335733" y="2823"/>
                    </a:cubicBezTo>
                    <a:cubicBezTo>
                      <a:pt x="473368" y="24023"/>
                      <a:pt x="581823" y="152517"/>
                      <a:pt x="562570" y="285400"/>
                    </a:cubicBezTo>
                    <a:cubicBezTo>
                      <a:pt x="661695" y="299089"/>
                      <a:pt x="687699" y="375742"/>
                      <a:pt x="687878" y="414984"/>
                    </a:cubicBezTo>
                    <a:cubicBezTo>
                      <a:pt x="688114" y="466609"/>
                      <a:pt x="643425" y="546043"/>
                      <a:pt x="557212" y="545650"/>
                    </a:cubicBezTo>
                    <a:lnTo>
                      <a:pt x="0" y="545650"/>
                    </a:lnTo>
                  </a:path>
                </a:pathLst>
              </a:custGeom>
              <a:noFill/>
              <a:ln w="19050">
                <a:solidFill>
                  <a:srgbClr val="FFFFFF"/>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71" name="Rounded Rectangle 70">
              <a:extLst>
                <a:ext uri="{FF2B5EF4-FFF2-40B4-BE49-F238E27FC236}">
                  <a16:creationId xmlns:a16="http://schemas.microsoft.com/office/drawing/2014/main" id="{BF267328-104F-464F-BCB9-0222C302D594}"/>
                </a:ext>
              </a:extLst>
            </p:cNvPr>
            <p:cNvSpPr/>
            <p:nvPr/>
          </p:nvSpPr>
          <p:spPr bwMode="auto">
            <a:xfrm>
              <a:off x="6377314" y="5639873"/>
              <a:ext cx="1646199" cy="338554"/>
            </a:xfrm>
            <a:prstGeom prst="roundRect">
              <a:avLst>
                <a:gd name="adj" fmla="val 0"/>
              </a:avLst>
            </a:prstGeom>
            <a:noFill/>
            <a:ln w="12700" cap="flat" cmpd="sng" algn="ctr">
              <a:noFill/>
              <a:prstDash val="solid"/>
              <a:miter lim="800000"/>
            </a:ln>
            <a:effectLst/>
          </p:spPr>
          <p:txBody>
            <a:bodyPr wrap="square" rtlCol="0"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rPr>
                <a:t>Azure</a:t>
              </a:r>
            </a:p>
          </p:txBody>
        </p:sp>
      </p:grpSp>
      <p:grpSp>
        <p:nvGrpSpPr>
          <p:cNvPr id="66" name="Group 65">
            <a:extLst>
              <a:ext uri="{FF2B5EF4-FFF2-40B4-BE49-F238E27FC236}">
                <a16:creationId xmlns:a16="http://schemas.microsoft.com/office/drawing/2014/main" id="{78D4E021-D27E-4E95-A986-6C0A9CEE862B}"/>
              </a:ext>
            </a:extLst>
          </p:cNvPr>
          <p:cNvGrpSpPr/>
          <p:nvPr/>
        </p:nvGrpSpPr>
        <p:grpSpPr>
          <a:xfrm>
            <a:off x="4207677" y="2606036"/>
            <a:ext cx="3489397" cy="2695698"/>
            <a:chOff x="4170360" y="2610678"/>
            <a:chExt cx="3489397" cy="2695698"/>
          </a:xfrm>
          <a:solidFill>
            <a:schemeClr val="accent6">
              <a:lumMod val="50000"/>
            </a:schemeClr>
          </a:solidFill>
        </p:grpSpPr>
        <p:sp>
          <p:nvSpPr>
            <p:cNvPr id="67" name="Rounded Rectangle 10">
              <a:extLst>
                <a:ext uri="{FF2B5EF4-FFF2-40B4-BE49-F238E27FC236}">
                  <a16:creationId xmlns:a16="http://schemas.microsoft.com/office/drawing/2014/main" id="{C36937A3-17FE-4282-A1CB-BD0198317E21}"/>
                </a:ext>
              </a:extLst>
            </p:cNvPr>
            <p:cNvSpPr/>
            <p:nvPr/>
          </p:nvSpPr>
          <p:spPr bwMode="auto">
            <a:xfrm>
              <a:off x="4207677" y="2610678"/>
              <a:ext cx="3414763" cy="2695698"/>
            </a:xfrm>
            <a:prstGeom prst="roundRect">
              <a:avLst>
                <a:gd name="adj" fmla="val 0"/>
              </a:avLst>
            </a:prstGeom>
            <a:grp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D83B01"/>
                </a:solidFill>
                <a:effectLst/>
                <a:uLnTx/>
                <a:uFillTx/>
                <a:latin typeface="Segoe UI"/>
                <a:ea typeface="+mn-ea"/>
                <a:cs typeface="Segoe UI Light" panose="020B0502040204020203" pitchFamily="34" charset="0"/>
              </a:endParaRPr>
            </a:p>
          </p:txBody>
        </p:sp>
        <p:sp>
          <p:nvSpPr>
            <p:cNvPr id="72" name="heaphones_2">
              <a:extLst>
                <a:ext uri="{FF2B5EF4-FFF2-40B4-BE49-F238E27FC236}">
                  <a16:creationId xmlns:a16="http://schemas.microsoft.com/office/drawing/2014/main" id="{7977CB15-6B42-44D4-A4DB-9D97E26EB867}"/>
                </a:ext>
              </a:extLst>
            </p:cNvPr>
            <p:cNvSpPr>
              <a:spLocks noChangeAspect="1" noEditPoints="1"/>
            </p:cNvSpPr>
            <p:nvPr/>
          </p:nvSpPr>
          <p:spPr bwMode="auto">
            <a:xfrm>
              <a:off x="5762694" y="2928220"/>
              <a:ext cx="304728" cy="396969"/>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grpFill/>
            <a:ln w="190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3" name="Rounded Rectangle 62">
              <a:extLst>
                <a:ext uri="{FF2B5EF4-FFF2-40B4-BE49-F238E27FC236}">
                  <a16:creationId xmlns:a16="http://schemas.microsoft.com/office/drawing/2014/main" id="{A22CBD9C-3275-49B7-996F-65510665FD11}"/>
                </a:ext>
              </a:extLst>
            </p:cNvPr>
            <p:cNvSpPr/>
            <p:nvPr/>
          </p:nvSpPr>
          <p:spPr bwMode="auto">
            <a:xfrm>
              <a:off x="4170360" y="3613606"/>
              <a:ext cx="3489397" cy="1569660"/>
            </a:xfrm>
            <a:prstGeom prst="roundRect">
              <a:avLst>
                <a:gd name="adj" fmla="val 0"/>
              </a:avLst>
            </a:prstGeom>
            <a:noFill/>
            <a:ln w="12700" cap="flat" cmpd="sng" algn="ctr">
              <a:noFill/>
              <a:prstDash val="solid"/>
              <a:miter lim="800000"/>
            </a:ln>
            <a:effectLst/>
          </p:spPr>
          <p:txBody>
            <a:bodyPr wrap="square" rtlCol="0"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rPr>
                <a:t>Teams Admin Tools</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rPr>
                <a:t>Controls for managing communications and Teams specific features</a:t>
              </a:r>
            </a:p>
          </p:txBody>
        </p:sp>
      </p:grpSp>
      <p:grpSp>
        <p:nvGrpSpPr>
          <p:cNvPr id="74" name="Group 73">
            <a:extLst>
              <a:ext uri="{FF2B5EF4-FFF2-40B4-BE49-F238E27FC236}">
                <a16:creationId xmlns:a16="http://schemas.microsoft.com/office/drawing/2014/main" id="{7C3543F6-BCDD-4608-A644-9CC0739CF6B5}"/>
              </a:ext>
            </a:extLst>
          </p:cNvPr>
          <p:cNvGrpSpPr/>
          <p:nvPr/>
        </p:nvGrpSpPr>
        <p:grpSpPr>
          <a:xfrm>
            <a:off x="1099150" y="2606036"/>
            <a:ext cx="3071210" cy="2686413"/>
            <a:chOff x="1099150" y="2615321"/>
            <a:chExt cx="3071210" cy="2686413"/>
          </a:xfrm>
        </p:grpSpPr>
        <p:sp>
          <p:nvSpPr>
            <p:cNvPr id="75" name="Rounded Rectangle 4">
              <a:extLst>
                <a:ext uri="{FF2B5EF4-FFF2-40B4-BE49-F238E27FC236}">
                  <a16:creationId xmlns:a16="http://schemas.microsoft.com/office/drawing/2014/main" id="{97DFEE19-372B-4B95-99DE-8443EC24BE8D}"/>
                </a:ext>
              </a:extLst>
            </p:cNvPr>
            <p:cNvSpPr/>
            <p:nvPr/>
          </p:nvSpPr>
          <p:spPr bwMode="auto">
            <a:xfrm>
              <a:off x="1099150" y="2615321"/>
              <a:ext cx="3071210" cy="2686413"/>
            </a:xfrm>
            <a:prstGeom prst="roundRect">
              <a:avLst>
                <a:gd name="adj" fmla="val 0"/>
              </a:avLst>
            </a:prstGeom>
            <a:solidFill>
              <a:srgbClr val="505050"/>
            </a:solidFill>
            <a:ln w="12700" cap="flat" cmpd="sng" algn="ctr">
              <a:solidFill>
                <a:srgbClr val="505050"/>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Segoe UI Light" panose="020B0502040204020203" pitchFamily="34" charset="0"/>
              </a:endParaRPr>
            </a:p>
          </p:txBody>
        </p:sp>
        <p:grpSp>
          <p:nvGrpSpPr>
            <p:cNvPr id="76" name="Group 75">
              <a:extLst>
                <a:ext uri="{FF2B5EF4-FFF2-40B4-BE49-F238E27FC236}">
                  <a16:creationId xmlns:a16="http://schemas.microsoft.com/office/drawing/2014/main" id="{9966DC64-8FB0-41A9-8315-8C03C91E425D}"/>
                </a:ext>
              </a:extLst>
            </p:cNvPr>
            <p:cNvGrpSpPr/>
            <p:nvPr/>
          </p:nvGrpSpPr>
          <p:grpSpPr>
            <a:xfrm>
              <a:off x="2396656" y="2928220"/>
              <a:ext cx="476199" cy="455732"/>
              <a:chOff x="5428591" y="5871845"/>
              <a:chExt cx="1359230" cy="1300810"/>
            </a:xfrm>
          </p:grpSpPr>
          <p:cxnSp>
            <p:nvCxnSpPr>
              <p:cNvPr id="78" name="Straight Connector 77">
                <a:extLst>
                  <a:ext uri="{FF2B5EF4-FFF2-40B4-BE49-F238E27FC236}">
                    <a16:creationId xmlns:a16="http://schemas.microsoft.com/office/drawing/2014/main" id="{384B210A-2251-47F3-BFF7-F00F91418D49}"/>
                  </a:ext>
                </a:extLst>
              </p:cNvPr>
              <p:cNvCxnSpPr>
                <a:cxnSpLocks/>
              </p:cNvCxnSpPr>
              <p:nvPr/>
            </p:nvCxnSpPr>
            <p:spPr>
              <a:xfrm flipV="1">
                <a:off x="6057900" y="6623850"/>
                <a:ext cx="64441" cy="3052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1F1B113-01A7-4BE0-963A-7F2B0E1D6670}"/>
                  </a:ext>
                </a:extLst>
              </p:cNvPr>
              <p:cNvCxnSpPr>
                <a:cxnSpLocks/>
              </p:cNvCxnSpPr>
              <p:nvPr/>
            </p:nvCxnSpPr>
            <p:spPr>
              <a:xfrm flipH="1" flipV="1">
                <a:off x="6172927" y="6610058"/>
                <a:ext cx="293913" cy="435902"/>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2300EC-4A4C-4930-A730-1E1EBAEF77CD}"/>
                  </a:ext>
                </a:extLst>
              </p:cNvPr>
              <p:cNvCxnSpPr>
                <a:cxnSpLocks/>
              </p:cNvCxnSpPr>
              <p:nvPr/>
            </p:nvCxnSpPr>
            <p:spPr>
              <a:xfrm flipH="1" flipV="1">
                <a:off x="6187440" y="6596380"/>
                <a:ext cx="266700" cy="19050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87877A8-9813-4E72-B046-F89BDA7077A6}"/>
                  </a:ext>
                </a:extLst>
              </p:cNvPr>
              <p:cNvCxnSpPr>
                <a:cxnSpLocks/>
              </p:cNvCxnSpPr>
              <p:nvPr/>
            </p:nvCxnSpPr>
            <p:spPr>
              <a:xfrm flipH="1">
                <a:off x="6205220" y="6555740"/>
                <a:ext cx="436881" cy="254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C0BC0DE-64FF-43E8-8C32-C845D6959F66}"/>
                  </a:ext>
                </a:extLst>
              </p:cNvPr>
              <p:cNvCxnSpPr>
                <a:cxnSpLocks/>
              </p:cNvCxnSpPr>
              <p:nvPr/>
            </p:nvCxnSpPr>
            <p:spPr>
              <a:xfrm flipH="1">
                <a:off x="6190943" y="6263640"/>
                <a:ext cx="258117" cy="241592"/>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A04BE2-3D79-4D18-8406-031D38DF48D3}"/>
                  </a:ext>
                </a:extLst>
              </p:cNvPr>
              <p:cNvCxnSpPr>
                <a:cxnSpLocks/>
              </p:cNvCxnSpPr>
              <p:nvPr/>
            </p:nvCxnSpPr>
            <p:spPr>
              <a:xfrm flipH="1">
                <a:off x="5737860" y="6596380"/>
                <a:ext cx="354025" cy="42926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81DAEEA-8E45-4026-8149-B71A0C2C5735}"/>
                  </a:ext>
                </a:extLst>
              </p:cNvPr>
              <p:cNvCxnSpPr>
                <a:cxnSpLocks/>
              </p:cNvCxnSpPr>
              <p:nvPr/>
            </p:nvCxnSpPr>
            <p:spPr>
              <a:xfrm flipH="1">
                <a:off x="5798821" y="6588760"/>
                <a:ext cx="274319" cy="15748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9A71CE2-1385-4424-A917-AC9149C0341A}"/>
                  </a:ext>
                </a:extLst>
              </p:cNvPr>
              <p:cNvCxnSpPr>
                <a:cxnSpLocks/>
              </p:cNvCxnSpPr>
              <p:nvPr/>
            </p:nvCxnSpPr>
            <p:spPr>
              <a:xfrm flipH="1" flipV="1">
                <a:off x="5570220" y="6406515"/>
                <a:ext cx="489585" cy="13144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B499E52-76B2-4C16-9B89-6FFE9A8818AD}"/>
                  </a:ext>
                </a:extLst>
              </p:cNvPr>
              <p:cNvCxnSpPr>
                <a:cxnSpLocks/>
              </p:cNvCxnSpPr>
              <p:nvPr/>
            </p:nvCxnSpPr>
            <p:spPr>
              <a:xfrm flipH="1" flipV="1">
                <a:off x="5785485" y="6122670"/>
                <a:ext cx="297180" cy="37338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7728951-DFBF-479C-A6DA-A3EFCE8C81C9}"/>
                  </a:ext>
                </a:extLst>
              </p:cNvPr>
              <p:cNvCxnSpPr>
                <a:cxnSpLocks/>
              </p:cNvCxnSpPr>
              <p:nvPr/>
            </p:nvCxnSpPr>
            <p:spPr>
              <a:xfrm flipH="1" flipV="1">
                <a:off x="6042660" y="6141720"/>
                <a:ext cx="75401" cy="339408"/>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B46EA5-1009-4817-95FA-257ACABC38D9}"/>
                  </a:ext>
                </a:extLst>
              </p:cNvPr>
              <p:cNvCxnSpPr>
                <a:cxnSpLocks/>
              </p:cNvCxnSpPr>
              <p:nvPr/>
            </p:nvCxnSpPr>
            <p:spPr>
              <a:xfrm flipV="1">
                <a:off x="6162040" y="6012180"/>
                <a:ext cx="187960" cy="46990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B7C630A-2EC5-4569-8F28-8B5CA30DF535}"/>
                  </a:ext>
                </a:extLst>
              </p:cNvPr>
              <p:cNvSpPr/>
              <p:nvPr/>
            </p:nvSpPr>
            <p:spPr bwMode="auto">
              <a:xfrm>
                <a:off x="6063591" y="647890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2FCD5284-3391-4323-9760-4CE186D58FF7}"/>
                  </a:ext>
                </a:extLst>
              </p:cNvPr>
              <p:cNvSpPr/>
              <p:nvPr/>
            </p:nvSpPr>
            <p:spPr bwMode="auto">
              <a:xfrm>
                <a:off x="6645251" y="647890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74AB5641-09DB-4B92-B97D-25EA4DB571BF}"/>
                  </a:ext>
                </a:extLst>
              </p:cNvPr>
              <p:cNvSpPr/>
              <p:nvPr/>
            </p:nvSpPr>
            <p:spPr bwMode="auto">
              <a:xfrm>
                <a:off x="6431891" y="675576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07464F26-650F-4BDB-88E4-CA56E6463AA8}"/>
                  </a:ext>
                </a:extLst>
              </p:cNvPr>
              <p:cNvSpPr/>
              <p:nvPr/>
            </p:nvSpPr>
            <p:spPr bwMode="auto">
              <a:xfrm>
                <a:off x="6431891" y="703008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406C06E7-DC62-4CAC-8713-418BC2D9DE15}"/>
                  </a:ext>
                </a:extLst>
              </p:cNvPr>
              <p:cNvSpPr/>
              <p:nvPr/>
            </p:nvSpPr>
            <p:spPr bwMode="auto">
              <a:xfrm>
                <a:off x="6431891" y="614362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4C23DE59-8AA0-41F6-8B03-74F3830F7CF3}"/>
                  </a:ext>
                </a:extLst>
              </p:cNvPr>
              <p:cNvSpPr/>
              <p:nvPr/>
            </p:nvSpPr>
            <p:spPr bwMode="auto">
              <a:xfrm>
                <a:off x="6304891" y="587184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5074543E-7F26-43EA-A31C-19782C674A5F}"/>
                  </a:ext>
                </a:extLst>
              </p:cNvPr>
              <p:cNvSpPr/>
              <p:nvPr/>
            </p:nvSpPr>
            <p:spPr bwMode="auto">
              <a:xfrm>
                <a:off x="5954371" y="600138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BE670B61-A596-4410-8B1F-85FE28B5A61B}"/>
                  </a:ext>
                </a:extLst>
              </p:cNvPr>
              <p:cNvSpPr/>
              <p:nvPr/>
            </p:nvSpPr>
            <p:spPr bwMode="auto">
              <a:xfrm>
                <a:off x="5667351" y="600138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926264A9-1CF8-42F8-AF9F-CBDD2E088978}"/>
                  </a:ext>
                </a:extLst>
              </p:cNvPr>
              <p:cNvSpPr/>
              <p:nvPr/>
            </p:nvSpPr>
            <p:spPr bwMode="auto">
              <a:xfrm>
                <a:off x="5428591" y="6318885"/>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45B34CE9-0C2D-474A-B396-CD811B7D2DC5}"/>
                  </a:ext>
                </a:extLst>
              </p:cNvPr>
              <p:cNvSpPr/>
              <p:nvPr/>
            </p:nvSpPr>
            <p:spPr bwMode="auto">
              <a:xfrm>
                <a:off x="5667351" y="6710058"/>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B64DBC99-BEEC-40D9-AD21-A88FF3F2C9B8}"/>
                  </a:ext>
                </a:extLst>
              </p:cNvPr>
              <p:cNvSpPr/>
              <p:nvPr/>
            </p:nvSpPr>
            <p:spPr bwMode="auto">
              <a:xfrm>
                <a:off x="5619091" y="7002158"/>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2ADA9E06-D1C1-4667-BB36-9B672CF01F08}"/>
                  </a:ext>
                </a:extLst>
              </p:cNvPr>
              <p:cNvSpPr/>
              <p:nvPr/>
            </p:nvSpPr>
            <p:spPr bwMode="auto">
              <a:xfrm>
                <a:off x="5974691" y="6920878"/>
                <a:ext cx="142570" cy="142570"/>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7" name="Rounded Rectangle 64">
              <a:extLst>
                <a:ext uri="{FF2B5EF4-FFF2-40B4-BE49-F238E27FC236}">
                  <a16:creationId xmlns:a16="http://schemas.microsoft.com/office/drawing/2014/main" id="{6AD6B27C-0BB5-43FD-8A38-63710BD053BB}"/>
                </a:ext>
              </a:extLst>
            </p:cNvPr>
            <p:cNvSpPr/>
            <p:nvPr/>
          </p:nvSpPr>
          <p:spPr bwMode="auto">
            <a:xfrm>
              <a:off x="1291566" y="3490496"/>
              <a:ext cx="2686378" cy="1569660"/>
            </a:xfrm>
            <a:prstGeom prst="roundRect">
              <a:avLst>
                <a:gd name="adj" fmla="val 0"/>
              </a:avLst>
            </a:prstGeom>
            <a:noFill/>
            <a:ln w="12700" cap="flat" cmpd="sng" algn="ctr">
              <a:noFill/>
              <a:prstDash val="solid"/>
              <a:miter lim="800000"/>
            </a:ln>
            <a:effectLst/>
          </p:spPr>
          <p:txBody>
            <a:bodyPr wrap="square" rtlCol="0"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rPr>
                <a:t>M365 and Azure AD Admin Tools</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rPr>
                <a:t>Controls for Groups, Identity, Licenses, Access</a:t>
              </a:r>
            </a:p>
          </p:txBody>
        </p:sp>
      </p:grpSp>
      <p:grpSp>
        <p:nvGrpSpPr>
          <p:cNvPr id="101" name="Group 100">
            <a:extLst>
              <a:ext uri="{FF2B5EF4-FFF2-40B4-BE49-F238E27FC236}">
                <a16:creationId xmlns:a16="http://schemas.microsoft.com/office/drawing/2014/main" id="{0C0DC96D-255D-489F-AD19-86A38F1B8919}"/>
              </a:ext>
            </a:extLst>
          </p:cNvPr>
          <p:cNvGrpSpPr/>
          <p:nvPr/>
        </p:nvGrpSpPr>
        <p:grpSpPr>
          <a:xfrm>
            <a:off x="7734391" y="2606036"/>
            <a:ext cx="3213696" cy="2695700"/>
            <a:chOff x="7734391" y="2610677"/>
            <a:chExt cx="3213696" cy="2695700"/>
          </a:xfrm>
          <a:solidFill>
            <a:schemeClr val="accent6">
              <a:lumMod val="75000"/>
            </a:schemeClr>
          </a:solidFill>
        </p:grpSpPr>
        <p:sp>
          <p:nvSpPr>
            <p:cNvPr id="102" name="Rounded Rectangle 7">
              <a:extLst>
                <a:ext uri="{FF2B5EF4-FFF2-40B4-BE49-F238E27FC236}">
                  <a16:creationId xmlns:a16="http://schemas.microsoft.com/office/drawing/2014/main" id="{5DBF01CD-E52A-47D8-9B35-6607E1A2C68C}"/>
                </a:ext>
              </a:extLst>
            </p:cNvPr>
            <p:cNvSpPr/>
            <p:nvPr/>
          </p:nvSpPr>
          <p:spPr bwMode="auto">
            <a:xfrm>
              <a:off x="7734391" y="2610677"/>
              <a:ext cx="3213696" cy="2695699"/>
            </a:xfrm>
            <a:prstGeom prst="roundRect">
              <a:avLst>
                <a:gd name="adj" fmla="val 0"/>
              </a:avLst>
            </a:prstGeom>
            <a:grp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Segoe UI Light" panose="020B0502040204020203" pitchFamily="34" charset="0"/>
              </a:endParaRPr>
            </a:p>
          </p:txBody>
        </p:sp>
        <p:sp>
          <p:nvSpPr>
            <p:cNvPr id="103" name="Rounded Rectangle 63">
              <a:extLst>
                <a:ext uri="{FF2B5EF4-FFF2-40B4-BE49-F238E27FC236}">
                  <a16:creationId xmlns:a16="http://schemas.microsoft.com/office/drawing/2014/main" id="{6C9E6FF4-28C8-4AC1-9DC5-24A81518E04D}"/>
                </a:ext>
              </a:extLst>
            </p:cNvPr>
            <p:cNvSpPr/>
            <p:nvPr/>
          </p:nvSpPr>
          <p:spPr bwMode="auto">
            <a:xfrm>
              <a:off x="8011157" y="3490495"/>
              <a:ext cx="2660165" cy="1815882"/>
            </a:xfrm>
            <a:prstGeom prst="roundRect">
              <a:avLst>
                <a:gd name="adj" fmla="val 0"/>
              </a:avLst>
            </a:prstGeom>
            <a:grpFill/>
            <a:ln w="12700" cap="flat" cmpd="sng" algn="ctr">
              <a:noFill/>
              <a:prstDash val="solid"/>
              <a:miter lim="800000"/>
            </a:ln>
            <a:effectLst/>
          </p:spPr>
          <p:txBody>
            <a:bodyPr wrap="square" rtlCol="0"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Light" panose="020B0502040204020203" pitchFamily="34" charset="0"/>
                </a:rPr>
                <a:t>Security &amp; Compliance Admin Tools</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Light" panose="020B0502040204020203"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Light" panose="020B0502040204020203"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Light" panose="020B0502040204020203" pitchFamily="34" charset="0"/>
                </a:rPr>
                <a:t>Controls for managing Security &amp; Compliance across M365</a:t>
              </a:r>
            </a:p>
          </p:txBody>
        </p:sp>
        <p:pic>
          <p:nvPicPr>
            <p:cNvPr id="104" name="Graphic 103" descr="Lock">
              <a:extLst>
                <a:ext uri="{FF2B5EF4-FFF2-40B4-BE49-F238E27FC236}">
                  <a16:creationId xmlns:a16="http://schemas.microsoft.com/office/drawing/2014/main" id="{EDEF9D35-4B06-4FE8-BDC1-8F8515A6F5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3401" y="2812534"/>
              <a:ext cx="515676" cy="515676"/>
            </a:xfrm>
            <a:prstGeom prst="rect">
              <a:avLst/>
            </a:prstGeom>
          </p:spPr>
        </p:pic>
      </p:grpSp>
    </p:spTree>
    <p:extLst>
      <p:ext uri="{BB962C8B-B14F-4D97-AF65-F5344CB8AC3E}">
        <p14:creationId xmlns:p14="http://schemas.microsoft.com/office/powerpoint/2010/main" val="40099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ppt_x"/>
                                          </p:val>
                                        </p:tav>
                                        <p:tav tm="100000">
                                          <p:val>
                                            <p:strVal val="#ppt_x"/>
                                          </p:val>
                                        </p:tav>
                                      </p:tavLst>
                                    </p:anim>
                                    <p:anim calcmode="lin" valueType="num">
                                      <p:cBhvr additive="base">
                                        <p:cTn id="2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500" fill="hold"/>
                                        <p:tgtEl>
                                          <p:spTgt spid="66"/>
                                        </p:tgtEl>
                                        <p:attrNameLst>
                                          <p:attrName>ppt_x</p:attrName>
                                        </p:attrNameLst>
                                      </p:cBhvr>
                                      <p:tavLst>
                                        <p:tav tm="0">
                                          <p:val>
                                            <p:strVal val="#ppt_x"/>
                                          </p:val>
                                        </p:tav>
                                        <p:tav tm="100000">
                                          <p:val>
                                            <p:strVal val="#ppt_x"/>
                                          </p:val>
                                        </p:tav>
                                      </p:tavLst>
                                    </p:anim>
                                    <p:anim calcmode="lin" valueType="num">
                                      <p:cBhvr additive="base">
                                        <p:cTn id="2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1"/>
                                        </p:tgtEl>
                                        <p:attrNameLst>
                                          <p:attrName>style.visibility</p:attrName>
                                        </p:attrNameLst>
                                      </p:cBhvr>
                                      <p:to>
                                        <p:strVal val="visible"/>
                                      </p:to>
                                    </p:set>
                                    <p:anim calcmode="lin" valueType="num">
                                      <p:cBhvr additive="base">
                                        <p:cTn id="33" dur="500" fill="hold"/>
                                        <p:tgtEl>
                                          <p:spTgt spid="101"/>
                                        </p:tgtEl>
                                        <p:attrNameLst>
                                          <p:attrName>ppt_x</p:attrName>
                                        </p:attrNameLst>
                                      </p:cBhvr>
                                      <p:tavLst>
                                        <p:tav tm="0">
                                          <p:val>
                                            <p:strVal val="#ppt_x"/>
                                          </p:val>
                                        </p:tav>
                                        <p:tav tm="100000">
                                          <p:val>
                                            <p:strVal val="#ppt_x"/>
                                          </p:val>
                                        </p:tav>
                                      </p:tavLst>
                                    </p:anim>
                                    <p:anim calcmode="lin" valueType="num">
                                      <p:cBhvr additive="base">
                                        <p:cTn id="3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itle 51"/>
          <p:cNvSpPr>
            <a:spLocks noGrp="1"/>
          </p:cNvSpPr>
          <p:nvPr>
            <p:ph type="title"/>
          </p:nvPr>
        </p:nvSpPr>
        <p:spPr>
          <a:xfrm>
            <a:off x="478345" y="384292"/>
            <a:ext cx="11306469" cy="403137"/>
          </a:xfrm>
        </p:spPr>
        <p:txBody>
          <a:bodyPr anchor="t">
            <a:normAutofit/>
          </a:bodyPr>
          <a:lstStyle/>
          <a:p>
            <a:r>
              <a:rPr lang="en-US" dirty="0"/>
              <a:t>Collaborate with integrated Office 365 apps</a:t>
            </a:r>
          </a:p>
        </p:txBody>
      </p:sp>
      <p:sp>
        <p:nvSpPr>
          <p:cNvPr id="9" name="TextBox 8">
            <a:extLst>
              <a:ext uri="{FF2B5EF4-FFF2-40B4-BE49-F238E27FC236}">
                <a16:creationId xmlns:a16="http://schemas.microsoft.com/office/drawing/2014/main" id="{A3603B51-3C88-409E-9CCF-61922E761344}"/>
              </a:ext>
            </a:extLst>
          </p:cNvPr>
          <p:cNvSpPr txBox="1"/>
          <p:nvPr/>
        </p:nvSpPr>
        <p:spPr>
          <a:xfrm>
            <a:off x="454729" y="1693249"/>
            <a:ext cx="4765357" cy="4305794"/>
          </a:xfrm>
          <a:prstGeom prst="rect">
            <a:avLst/>
          </a:prstGeom>
          <a:noFill/>
        </p:spPr>
        <p:txBody>
          <a:bodyPr wrap="square" lIns="0" tIns="0" rIns="0" bIns="0" rtlCol="0">
            <a:spAutoFit/>
          </a:bodyPr>
          <a:lstStyle/>
          <a:p>
            <a:pPr defTabSz="932384">
              <a:lnSpc>
                <a:spcPct val="90000"/>
              </a:lnSpc>
              <a:spcAft>
                <a:spcPts val="1176"/>
              </a:spcAft>
              <a:buSzPct val="90000"/>
              <a:defRPr/>
            </a:pPr>
            <a:r>
              <a:rPr lang="en-US" sz="2800" dirty="0">
                <a:ln w="3175">
                  <a:noFill/>
                </a:ln>
                <a:solidFill>
                  <a:srgbClr val="2F2F2F"/>
                </a:solidFill>
                <a:cs typeface="Segoe UI Semibold" charset="0"/>
              </a:rPr>
              <a:t>Quick access to the apps you love and are familiar with</a:t>
            </a:r>
          </a:p>
          <a:p>
            <a:pPr marL="457200" indent="-457200" defTabSz="932384">
              <a:lnSpc>
                <a:spcPct val="90000"/>
              </a:lnSpc>
              <a:spcAft>
                <a:spcPts val="1176"/>
              </a:spcAft>
              <a:buSzPct val="90000"/>
              <a:buFont typeface="Arial" panose="020B0604020202020204" pitchFamily="34" charset="0"/>
              <a:buChar char="•"/>
              <a:defRPr/>
            </a:pPr>
            <a:r>
              <a:rPr lang="en-US" sz="2000" dirty="0">
                <a:ln w="3175">
                  <a:noFill/>
                </a:ln>
                <a:solidFill>
                  <a:srgbClr val="2F2F2F"/>
                </a:solidFill>
                <a:cs typeface="Segoe UI Semibold" charset="0"/>
              </a:rPr>
              <a:t>SharePoint</a:t>
            </a:r>
          </a:p>
          <a:p>
            <a:pPr marL="457200" indent="-457200" defTabSz="932384">
              <a:lnSpc>
                <a:spcPct val="90000"/>
              </a:lnSpc>
              <a:spcAft>
                <a:spcPts val="1176"/>
              </a:spcAft>
              <a:buSzPct val="90000"/>
              <a:buFont typeface="Arial" panose="020B0604020202020204" pitchFamily="34" charset="0"/>
              <a:buChar char="•"/>
              <a:defRPr/>
            </a:pPr>
            <a:r>
              <a:rPr lang="en-US" sz="2000" dirty="0">
                <a:ln w="3175">
                  <a:noFill/>
                </a:ln>
                <a:solidFill>
                  <a:srgbClr val="2F2F2F"/>
                </a:solidFill>
                <a:cs typeface="Segoe UI Semibold" charset="0"/>
              </a:rPr>
              <a:t>Office Apps</a:t>
            </a:r>
          </a:p>
          <a:p>
            <a:pPr marL="457200" indent="-457200" defTabSz="932384">
              <a:lnSpc>
                <a:spcPct val="90000"/>
              </a:lnSpc>
              <a:spcAft>
                <a:spcPts val="1176"/>
              </a:spcAft>
              <a:buSzPct val="90000"/>
              <a:buFont typeface="Arial" panose="020B0604020202020204" pitchFamily="34" charset="0"/>
              <a:buChar char="•"/>
              <a:defRPr/>
            </a:pPr>
            <a:r>
              <a:rPr lang="en-US" sz="2000" dirty="0">
                <a:ln w="3175">
                  <a:noFill/>
                </a:ln>
                <a:solidFill>
                  <a:srgbClr val="2F2F2F"/>
                </a:solidFill>
                <a:cs typeface="Segoe UI Semibold" charset="0"/>
              </a:rPr>
              <a:t>Stream</a:t>
            </a:r>
          </a:p>
          <a:p>
            <a:pPr marL="457200" indent="-457200" defTabSz="932384">
              <a:lnSpc>
                <a:spcPct val="90000"/>
              </a:lnSpc>
              <a:spcAft>
                <a:spcPts val="1176"/>
              </a:spcAft>
              <a:buSzPct val="90000"/>
              <a:buFont typeface="Arial" panose="020B0604020202020204" pitchFamily="34" charset="0"/>
              <a:buChar char="•"/>
              <a:defRPr/>
            </a:pPr>
            <a:r>
              <a:rPr lang="en-US" sz="2000" dirty="0">
                <a:ln w="3175">
                  <a:noFill/>
                </a:ln>
                <a:solidFill>
                  <a:srgbClr val="2F2F2F"/>
                </a:solidFill>
                <a:cs typeface="Segoe UI Semibold" charset="0"/>
              </a:rPr>
              <a:t>Planner</a:t>
            </a:r>
          </a:p>
          <a:p>
            <a:pPr marL="457200" indent="-457200" defTabSz="932384">
              <a:lnSpc>
                <a:spcPct val="90000"/>
              </a:lnSpc>
              <a:spcAft>
                <a:spcPts val="1176"/>
              </a:spcAft>
              <a:buSzPct val="90000"/>
              <a:buFont typeface="Arial" panose="020B0604020202020204" pitchFamily="34" charset="0"/>
              <a:buChar char="•"/>
              <a:defRPr/>
            </a:pPr>
            <a:r>
              <a:rPr lang="en-US" sz="2000" dirty="0">
                <a:ln w="3175">
                  <a:noFill/>
                </a:ln>
                <a:solidFill>
                  <a:srgbClr val="2F2F2F"/>
                </a:solidFill>
                <a:cs typeface="Segoe UI Semibold" charset="0"/>
              </a:rPr>
              <a:t>Power Automate &amp; Power Apps</a:t>
            </a:r>
          </a:p>
          <a:p>
            <a:pPr marL="457200" indent="-457200" defTabSz="932384">
              <a:lnSpc>
                <a:spcPct val="90000"/>
              </a:lnSpc>
              <a:spcAft>
                <a:spcPts val="1176"/>
              </a:spcAft>
              <a:buSzPct val="90000"/>
              <a:buFont typeface="Arial" panose="020B0604020202020204" pitchFamily="34" charset="0"/>
              <a:buChar char="•"/>
              <a:defRPr/>
            </a:pPr>
            <a:endParaRPr lang="en-US" sz="2000" dirty="0">
              <a:ln w="3175">
                <a:noFill/>
              </a:ln>
              <a:solidFill>
                <a:srgbClr val="2F2F2F"/>
              </a:solidFill>
              <a:latin typeface="Segoe UI Semibold" charset="0"/>
              <a:cs typeface="Segoe UI Semibold" charset="0"/>
            </a:endParaRPr>
          </a:p>
          <a:p>
            <a:pPr defTabSz="932384">
              <a:lnSpc>
                <a:spcPct val="90000"/>
              </a:lnSpc>
              <a:spcAft>
                <a:spcPts val="1176"/>
              </a:spcAft>
              <a:buSzPct val="90000"/>
              <a:defRPr/>
            </a:pPr>
            <a:endParaRPr lang="en-US" sz="2800" b="1" dirty="0">
              <a:ln w="3175">
                <a:noFill/>
              </a:ln>
              <a:solidFill>
                <a:srgbClr val="2F2F2F"/>
              </a:solidFill>
              <a:latin typeface="Segoe UI Semibold" charset="0"/>
              <a:cs typeface="Segoe UI Semibold" charset="0"/>
            </a:endParaRPr>
          </a:p>
          <a:p>
            <a:pPr defTabSz="932384">
              <a:lnSpc>
                <a:spcPct val="90000"/>
              </a:lnSpc>
              <a:spcAft>
                <a:spcPts val="1765"/>
              </a:spcAft>
              <a:buSzPct val="90000"/>
              <a:defRPr/>
            </a:pPr>
            <a:endParaRPr lang="en-US" sz="1800" dirty="0">
              <a:ln w="3175">
                <a:noFill/>
              </a:ln>
              <a:solidFill>
                <a:srgbClr val="2F2F2F"/>
              </a:solidFill>
              <a:latin typeface="Segoe UI"/>
              <a:cs typeface="Segoe UI Semibold" charset="0"/>
            </a:endParaRPr>
          </a:p>
        </p:txBody>
      </p:sp>
      <p:pic>
        <p:nvPicPr>
          <p:cNvPr id="15" name="Picture 14" descr="A screenshot of a cell phone&#10;&#10;Description generated with very high confidence">
            <a:extLst>
              <a:ext uri="{FF2B5EF4-FFF2-40B4-BE49-F238E27FC236}">
                <a16:creationId xmlns:a16="http://schemas.microsoft.com/office/drawing/2014/main" id="{6E3B222E-9A61-4608-B283-CB8A7463CDAB}"/>
              </a:ext>
            </a:extLst>
          </p:cNvPr>
          <p:cNvPicPr>
            <a:picLocks noChangeAspect="1"/>
          </p:cNvPicPr>
          <p:nvPr/>
        </p:nvPicPr>
        <p:blipFill rotWithShape="1">
          <a:blip r:embed="rId3"/>
          <a:srcRect r="21631"/>
          <a:stretch/>
        </p:blipFill>
        <p:spPr>
          <a:xfrm>
            <a:off x="5502710" y="1468055"/>
            <a:ext cx="6785172" cy="4870528"/>
          </a:xfrm>
          <a:prstGeom prst="rect">
            <a:avLst/>
          </a:prstGeom>
        </p:spPr>
      </p:pic>
    </p:spTree>
    <p:extLst>
      <p:ext uri="{BB962C8B-B14F-4D97-AF65-F5344CB8AC3E}">
        <p14:creationId xmlns:p14="http://schemas.microsoft.com/office/powerpoint/2010/main" val="182104387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9994-C6B9-FD4C-B0DC-1A9BFB7C74BD}"/>
              </a:ext>
            </a:extLst>
          </p:cNvPr>
          <p:cNvSpPr>
            <a:spLocks noGrp="1"/>
          </p:cNvSpPr>
          <p:nvPr>
            <p:ph type="title"/>
          </p:nvPr>
        </p:nvSpPr>
        <p:spPr/>
        <p:txBody>
          <a:bodyPr/>
          <a:lstStyle/>
          <a:p>
            <a:r>
              <a:rPr lang="en-US" dirty="0">
                <a:solidFill>
                  <a:srgbClr val="311359"/>
                </a:solidFill>
              </a:rPr>
              <a:t>SharePoint + Teams</a:t>
            </a:r>
          </a:p>
        </p:txBody>
      </p:sp>
      <p:sp>
        <p:nvSpPr>
          <p:cNvPr id="3" name="Text Placeholder 2">
            <a:extLst>
              <a:ext uri="{FF2B5EF4-FFF2-40B4-BE49-F238E27FC236}">
                <a16:creationId xmlns:a16="http://schemas.microsoft.com/office/drawing/2014/main" id="{D04266D3-9C4E-9C4A-A2A8-F9F409227708}"/>
              </a:ext>
            </a:extLst>
          </p:cNvPr>
          <p:cNvSpPr>
            <a:spLocks noGrp="1"/>
          </p:cNvSpPr>
          <p:nvPr>
            <p:ph type="body" sz="quarter" idx="10"/>
          </p:nvPr>
        </p:nvSpPr>
        <p:spPr>
          <a:xfrm>
            <a:off x="584200" y="1435497"/>
            <a:ext cx="11018520" cy="2246769"/>
          </a:xfrm>
        </p:spPr>
        <p:txBody>
          <a:bodyPr/>
          <a:lstStyle/>
          <a:p>
            <a:pPr marL="342900" indent="-342900">
              <a:buFont typeface="Arial" panose="020B0604020202020204" pitchFamily="34" charset="0"/>
              <a:buChar char="•"/>
            </a:pPr>
            <a:r>
              <a:rPr lang="en-US" dirty="0"/>
              <a:t>SharePoint Home App</a:t>
            </a:r>
          </a:p>
          <a:p>
            <a:pPr marL="342900" indent="-342900">
              <a:buFont typeface="Arial" panose="020B0604020202020204" pitchFamily="34" charset="0"/>
              <a:buChar char="•"/>
            </a:pPr>
            <a:r>
              <a:rPr lang="en-US" dirty="0"/>
              <a:t>Files</a:t>
            </a:r>
          </a:p>
          <a:p>
            <a:pPr marL="342900" indent="-342900">
              <a:buFont typeface="Arial" panose="020B0604020202020204" pitchFamily="34" charset="0"/>
              <a:buChar char="•"/>
            </a:pPr>
            <a:r>
              <a:rPr lang="en-US" dirty="0"/>
              <a:t>Pages</a:t>
            </a:r>
          </a:p>
          <a:p>
            <a:pPr marL="342900" indent="-342900">
              <a:buFont typeface="Arial" panose="020B0604020202020204" pitchFamily="34" charset="0"/>
              <a:buChar char="•"/>
            </a:pPr>
            <a:r>
              <a:rPr lang="en-US" dirty="0"/>
              <a:t>Lists</a:t>
            </a:r>
          </a:p>
        </p:txBody>
      </p:sp>
      <p:pic>
        <p:nvPicPr>
          <p:cNvPr id="2052" name="Picture 4" descr="Sharepoint site home page in a channel">
            <a:extLst>
              <a:ext uri="{FF2B5EF4-FFF2-40B4-BE49-F238E27FC236}">
                <a16:creationId xmlns:a16="http://schemas.microsoft.com/office/drawing/2014/main" id="{B859E076-8D4C-D747-B4E9-D8EE27ACB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084" y="2285248"/>
            <a:ext cx="6956751" cy="45959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werPoint document in a channel">
            <a:extLst>
              <a:ext uri="{FF2B5EF4-FFF2-40B4-BE49-F238E27FC236}">
                <a16:creationId xmlns:a16="http://schemas.microsoft.com/office/drawing/2014/main" id="{F4685884-1D86-E345-8602-BCD8E6E95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1391" y="208287"/>
            <a:ext cx="6718477" cy="37459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F31D601-9911-D641-ADC5-C872BFD4AF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020" y="1508254"/>
            <a:ext cx="7971015" cy="40612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 list of sessions for an event, including details about each session, shown within Microsoft Teams.">
            <a:extLst>
              <a:ext uri="{FF2B5EF4-FFF2-40B4-BE49-F238E27FC236}">
                <a16:creationId xmlns:a16="http://schemas.microsoft.com/office/drawing/2014/main" id="{B0052C58-8734-AA4D-81AA-5A5C5898F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2903" y="1458733"/>
            <a:ext cx="6639098" cy="53992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6C8F5D2-CE18-964C-B602-A587597909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1847" y="2892238"/>
            <a:ext cx="5009528" cy="396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762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dissolve">
                                      <p:cBhvr>
                                        <p:cTn id="10" dur="500"/>
                                        <p:tgtEl>
                                          <p:spTgt spid="205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dissolve">
                                      <p:cBhvr>
                                        <p:cTn id="15" dur="500"/>
                                        <p:tgtEl>
                                          <p:spTgt spid="2054"/>
                                        </p:tgtEl>
                                      </p:cBhvr>
                                    </p:animEffect>
                                  </p:childTnLst>
                                </p:cTn>
                              </p:par>
                              <p:par>
                                <p:cTn id="16" presetID="9" presetClass="exit" presetSubtype="0" fill="hold" nodeType="withEffect">
                                  <p:stCondLst>
                                    <p:cond delay="0"/>
                                  </p:stCondLst>
                                  <p:childTnLst>
                                    <p:animEffect transition="out" filter="dissolve">
                                      <p:cBhvr>
                                        <p:cTn id="17" dur="500"/>
                                        <p:tgtEl>
                                          <p:spTgt spid="2056"/>
                                        </p:tgtEl>
                                      </p:cBhvr>
                                    </p:animEffect>
                                    <p:set>
                                      <p:cBhvr>
                                        <p:cTn id="18" dur="1" fill="hold">
                                          <p:stCondLst>
                                            <p:cond delay="499"/>
                                          </p:stCondLst>
                                        </p:cTn>
                                        <p:tgtEl>
                                          <p:spTgt spid="205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dissolve">
                                      <p:cBhvr>
                                        <p:cTn id="21" dur="500"/>
                                        <p:tgtEl>
                                          <p:spTgt spid="3">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dissolv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dissolve">
                                      <p:cBhvr>
                                        <p:cTn id="29" dur="500"/>
                                        <p:tgtEl>
                                          <p:spTgt spid="3">
                                            <p:txEl>
                                              <p:pRg st="2" end="2"/>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dissolve">
                                      <p:cBhvr>
                                        <p:cTn id="32" dur="500"/>
                                        <p:tgtEl>
                                          <p:spTgt spid="2052"/>
                                        </p:tgtEl>
                                      </p:cBhvr>
                                    </p:animEffect>
                                  </p:childTnLst>
                                </p:cTn>
                              </p:par>
                              <p:par>
                                <p:cTn id="33" presetID="9" presetClass="exit" presetSubtype="0" fill="hold" nodeType="withEffect">
                                  <p:stCondLst>
                                    <p:cond delay="0"/>
                                  </p:stCondLst>
                                  <p:childTnLst>
                                    <p:animEffect transition="out" filter="dissolve">
                                      <p:cBhvr>
                                        <p:cTn id="34" dur="500"/>
                                        <p:tgtEl>
                                          <p:spTgt spid="2054"/>
                                        </p:tgtEl>
                                      </p:cBhvr>
                                    </p:animEffect>
                                    <p:set>
                                      <p:cBhvr>
                                        <p:cTn id="35" dur="1" fill="hold">
                                          <p:stCondLst>
                                            <p:cond delay="499"/>
                                          </p:stCondLst>
                                        </p:cTn>
                                        <p:tgtEl>
                                          <p:spTgt spid="2054"/>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50"/>
                                        </p:tgtEl>
                                      </p:cBhvr>
                                    </p:animEffect>
                                    <p:set>
                                      <p:cBhvr>
                                        <p:cTn id="38" dur="1" fill="hold">
                                          <p:stCondLst>
                                            <p:cond delay="499"/>
                                          </p:stCondLst>
                                        </p:cTn>
                                        <p:tgtEl>
                                          <p:spTgt spid="205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dissolve">
                                      <p:cBhvr>
                                        <p:cTn id="43" dur="500"/>
                                        <p:tgtEl>
                                          <p:spTgt spid="3">
                                            <p:txEl>
                                              <p:pRg st="3" end="3"/>
                                            </p:txEl>
                                          </p:spTgt>
                                        </p:tgtEl>
                                      </p:cBhvr>
                                    </p:animEffect>
                                  </p:childTnLst>
                                </p:cTn>
                              </p:par>
                              <p:par>
                                <p:cTn id="44" presetID="9" presetClass="exit" presetSubtype="0" fill="hold" nodeType="withEffect">
                                  <p:stCondLst>
                                    <p:cond delay="0"/>
                                  </p:stCondLst>
                                  <p:childTnLst>
                                    <p:animEffect transition="out" filter="dissolve">
                                      <p:cBhvr>
                                        <p:cTn id="45" dur="500"/>
                                        <p:tgtEl>
                                          <p:spTgt spid="2052"/>
                                        </p:tgtEl>
                                      </p:cBhvr>
                                    </p:animEffect>
                                    <p:set>
                                      <p:cBhvr>
                                        <p:cTn id="46" dur="1" fill="hold">
                                          <p:stCondLst>
                                            <p:cond delay="499"/>
                                          </p:stCondLst>
                                        </p:cTn>
                                        <p:tgtEl>
                                          <p:spTgt spid="2052"/>
                                        </p:tgtEl>
                                        <p:attrNameLst>
                                          <p:attrName>style.visibility</p:attrName>
                                        </p:attrNameLst>
                                      </p:cBhvr>
                                      <p:to>
                                        <p:strVal val="hidden"/>
                                      </p:to>
                                    </p:set>
                                  </p:childTnLst>
                                </p:cTn>
                              </p:par>
                              <p:par>
                                <p:cTn id="47" presetID="9" presetClass="entr" presetSubtype="0" fill="hold" nodeType="withEffect">
                                  <p:stCondLst>
                                    <p:cond delay="0"/>
                                  </p:stCondLst>
                                  <p:childTnLst>
                                    <p:set>
                                      <p:cBhvr>
                                        <p:cTn id="48" dur="1" fill="hold">
                                          <p:stCondLst>
                                            <p:cond delay="0"/>
                                          </p:stCondLst>
                                        </p:cTn>
                                        <p:tgtEl>
                                          <p:spTgt spid="2058"/>
                                        </p:tgtEl>
                                        <p:attrNameLst>
                                          <p:attrName>style.visibility</p:attrName>
                                        </p:attrNameLst>
                                      </p:cBhvr>
                                      <p:to>
                                        <p:strVal val="visible"/>
                                      </p:to>
                                    </p:set>
                                    <p:animEffect transition="in" filter="dissolve">
                                      <p:cBhvr>
                                        <p:cTn id="49"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person&#10;&#10;Description generated with very high confidence">
            <a:extLst>
              <a:ext uri="{FF2B5EF4-FFF2-40B4-BE49-F238E27FC236}">
                <a16:creationId xmlns:a16="http://schemas.microsoft.com/office/drawing/2014/main" id="{17F2C18E-9DA9-4D94-842D-9E0D8C3785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01665" y="1432643"/>
            <a:ext cx="6690335" cy="4804926"/>
          </a:xfrm>
          <a:prstGeom prst="rect">
            <a:avLst/>
          </a:prstGeom>
        </p:spPr>
      </p:pic>
      <p:sp>
        <p:nvSpPr>
          <p:cNvPr id="52" name="Title 51"/>
          <p:cNvSpPr>
            <a:spLocks noGrp="1"/>
          </p:cNvSpPr>
          <p:nvPr>
            <p:ph type="title"/>
          </p:nvPr>
        </p:nvSpPr>
        <p:spPr/>
        <p:txBody>
          <a:bodyPr anchor="t">
            <a:normAutofit/>
          </a:bodyPr>
          <a:lstStyle/>
          <a:p>
            <a:r>
              <a:rPr lang="en-US" dirty="0"/>
              <a:t>Communicate through chat, calling, and meetings</a:t>
            </a:r>
          </a:p>
        </p:txBody>
      </p:sp>
      <p:pic>
        <p:nvPicPr>
          <p:cNvPr id="23" name="Picture 22">
            <a:extLst>
              <a:ext uri="{FF2B5EF4-FFF2-40B4-BE49-F238E27FC236}">
                <a16:creationId xmlns:a16="http://schemas.microsoft.com/office/drawing/2014/main" id="{A476FFE2-8639-4F9C-89FB-63A1AA1428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77696" y="3883243"/>
            <a:ext cx="2081941" cy="3570570"/>
          </a:xfrm>
          <a:prstGeom prst="rect">
            <a:avLst/>
          </a:prstGeom>
        </p:spPr>
      </p:pic>
      <p:sp>
        <p:nvSpPr>
          <p:cNvPr id="7" name="TextBox 6">
            <a:extLst>
              <a:ext uri="{FF2B5EF4-FFF2-40B4-BE49-F238E27FC236}">
                <a16:creationId xmlns:a16="http://schemas.microsoft.com/office/drawing/2014/main" id="{FBEC470C-213A-4CD2-8355-0BDC0B6D7CCD}"/>
              </a:ext>
            </a:extLst>
          </p:cNvPr>
          <p:cNvSpPr txBox="1"/>
          <p:nvPr/>
        </p:nvSpPr>
        <p:spPr>
          <a:xfrm>
            <a:off x="401499" y="1432643"/>
            <a:ext cx="4688181" cy="4530471"/>
          </a:xfrm>
          <a:prstGeom prst="rect">
            <a:avLst/>
          </a:prstGeom>
          <a:noFill/>
        </p:spPr>
        <p:txBody>
          <a:bodyPr wrap="square" lIns="0" tIns="0" rIns="0" bIns="0" rtlCol="0">
            <a:spAutoFit/>
          </a:bodyPr>
          <a:lstStyle/>
          <a:p>
            <a:pPr defTabSz="914016">
              <a:lnSpc>
                <a:spcPct val="90000"/>
              </a:lnSpc>
              <a:spcAft>
                <a:spcPts val="1765"/>
              </a:spcAft>
              <a:buSzPct val="90000"/>
              <a:defRPr/>
            </a:pPr>
            <a:endParaRPr lang="en-US" sz="2400" dirty="0">
              <a:ln w="3175">
                <a:noFill/>
              </a:ln>
              <a:solidFill>
                <a:srgbClr val="2F2F2F"/>
              </a:solidFill>
              <a:cs typeface="Segoe UI Semibold" charset="0"/>
            </a:endParaRPr>
          </a:p>
          <a:p>
            <a:pPr marL="342900" indent="-342900" defTabSz="914016">
              <a:lnSpc>
                <a:spcPct val="90000"/>
              </a:lnSpc>
              <a:spcAft>
                <a:spcPts val="1765"/>
              </a:spcAft>
              <a:buSzPct val="90000"/>
              <a:buFont typeface="Arial" panose="020B0604020202020204" pitchFamily="34" charset="0"/>
              <a:buChar char="•"/>
              <a:defRPr/>
            </a:pPr>
            <a:r>
              <a:rPr lang="en-US" sz="2400" dirty="0">
                <a:ln w="3175">
                  <a:noFill/>
                </a:ln>
                <a:solidFill>
                  <a:srgbClr val="2F2F2F"/>
                </a:solidFill>
                <a:cs typeface="Segoe UI Semibold" charset="0"/>
              </a:rPr>
              <a:t>Communicate without effort</a:t>
            </a:r>
            <a:br>
              <a:rPr lang="en-US" sz="2400" dirty="0">
                <a:ln w="3175">
                  <a:noFill/>
                </a:ln>
                <a:solidFill>
                  <a:srgbClr val="2F2F2F"/>
                </a:solidFill>
                <a:cs typeface="Segoe UI Semibold" charset="0"/>
              </a:rPr>
            </a:br>
            <a:r>
              <a:rPr lang="en-US" sz="2400" dirty="0">
                <a:ln w="3175">
                  <a:noFill/>
                </a:ln>
                <a:solidFill>
                  <a:srgbClr val="2F2F2F"/>
                </a:solidFill>
                <a:cs typeface="Segoe UI Semibold" charset="0"/>
              </a:rPr>
              <a:t>and keep your team in the know</a:t>
            </a:r>
          </a:p>
          <a:p>
            <a:pPr marL="342900" indent="-342900" defTabSz="914016">
              <a:lnSpc>
                <a:spcPct val="90000"/>
              </a:lnSpc>
              <a:spcAft>
                <a:spcPts val="1765"/>
              </a:spcAft>
              <a:buSzPct val="90000"/>
              <a:buFont typeface="Arial" panose="020B0604020202020204" pitchFamily="34" charset="0"/>
              <a:buChar char="•"/>
              <a:defRPr/>
            </a:pPr>
            <a:r>
              <a:rPr lang="en-US" sz="2400" dirty="0">
                <a:ln w="3175">
                  <a:noFill/>
                </a:ln>
                <a:solidFill>
                  <a:srgbClr val="2F2F2F"/>
                </a:solidFill>
                <a:cs typeface="Segoe UI Semibold" charset="0"/>
              </a:rPr>
              <a:t>Connect with anyone through Phone System and Calling Plans</a:t>
            </a:r>
          </a:p>
          <a:p>
            <a:pPr marL="342900" indent="-342900" defTabSz="914016">
              <a:lnSpc>
                <a:spcPct val="90000"/>
              </a:lnSpc>
              <a:spcAft>
                <a:spcPts val="1765"/>
              </a:spcAft>
              <a:buSzPct val="90000"/>
              <a:buFont typeface="Arial" panose="020B0604020202020204" pitchFamily="34" charset="0"/>
              <a:buChar char="•"/>
              <a:defRPr/>
            </a:pPr>
            <a:r>
              <a:rPr lang="en-US" sz="2400" dirty="0">
                <a:ln w="3175">
                  <a:noFill/>
                </a:ln>
                <a:solidFill>
                  <a:srgbClr val="2F2F2F"/>
                </a:solidFill>
                <a:cs typeface="Segoe UI Semibold" charset="0"/>
              </a:rPr>
              <a:t>Meet anywhere, </a:t>
            </a:r>
            <a:br>
              <a:rPr lang="en-US" sz="2400" dirty="0">
                <a:ln w="3175">
                  <a:noFill/>
                </a:ln>
                <a:solidFill>
                  <a:srgbClr val="2F2F2F"/>
                </a:solidFill>
                <a:cs typeface="Segoe UI Semibold" charset="0"/>
              </a:rPr>
            </a:br>
            <a:r>
              <a:rPr lang="en-US" sz="2400" dirty="0">
                <a:ln w="3175">
                  <a:noFill/>
                </a:ln>
                <a:solidFill>
                  <a:srgbClr val="2F2F2F"/>
                </a:solidFill>
                <a:cs typeface="Segoe UI Semibold" charset="0"/>
              </a:rPr>
              <a:t>Meet with Intelligence, </a:t>
            </a:r>
            <a:br>
              <a:rPr lang="en-US" sz="2400" dirty="0">
                <a:ln w="3175">
                  <a:noFill/>
                </a:ln>
                <a:solidFill>
                  <a:srgbClr val="2F2F2F"/>
                </a:solidFill>
                <a:cs typeface="Segoe UI Semibold" charset="0"/>
              </a:rPr>
            </a:br>
            <a:r>
              <a:rPr lang="en-US" sz="2400" dirty="0">
                <a:ln w="3175">
                  <a:noFill/>
                </a:ln>
                <a:solidFill>
                  <a:srgbClr val="2F2F2F"/>
                </a:solidFill>
                <a:cs typeface="Segoe UI Semibold" charset="0"/>
              </a:rPr>
              <a:t>and Meet with Confidence</a:t>
            </a:r>
          </a:p>
          <a:p>
            <a:pPr marL="342900" indent="-342900" defTabSz="914016">
              <a:lnSpc>
                <a:spcPct val="90000"/>
              </a:lnSpc>
              <a:spcAft>
                <a:spcPts val="1765"/>
              </a:spcAft>
              <a:buSzPct val="90000"/>
              <a:buFont typeface="Arial" panose="020B0604020202020204" pitchFamily="34" charset="0"/>
              <a:buChar char="•"/>
              <a:defRPr/>
            </a:pPr>
            <a:r>
              <a:rPr lang="en-US" sz="2400" dirty="0">
                <a:ln w="3175">
                  <a:noFill/>
                </a:ln>
                <a:solidFill>
                  <a:srgbClr val="2F2F2F"/>
                </a:solidFill>
                <a:cs typeface="Segoe UI Semibold" charset="0"/>
              </a:rPr>
              <a:t>Desktop, Web, and Mobile</a:t>
            </a:r>
          </a:p>
          <a:p>
            <a:pPr defTabSz="896354">
              <a:spcBef>
                <a:spcPts val="588"/>
              </a:spcBef>
              <a:defRPr/>
            </a:pPr>
            <a:endParaRPr lang="en-US" sz="2000" dirty="0">
              <a:ln w="3175">
                <a:noFill/>
              </a:ln>
              <a:solidFill>
                <a:srgbClr val="2F2F2F"/>
              </a:solidFill>
              <a:cs typeface="Segoe UI Semibold" charset="0"/>
            </a:endParaRPr>
          </a:p>
        </p:txBody>
      </p:sp>
    </p:spTree>
    <p:extLst>
      <p:ext uri="{BB962C8B-B14F-4D97-AF65-F5344CB8AC3E}">
        <p14:creationId xmlns:p14="http://schemas.microsoft.com/office/powerpoint/2010/main" val="396324504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FFCE-179E-E344-AC9F-579261E6A056}"/>
              </a:ext>
            </a:extLst>
          </p:cNvPr>
          <p:cNvSpPr>
            <a:spLocks noGrp="1"/>
          </p:cNvSpPr>
          <p:nvPr>
            <p:ph type="title"/>
          </p:nvPr>
        </p:nvSpPr>
        <p:spPr/>
        <p:txBody>
          <a:bodyPr/>
          <a:lstStyle/>
          <a:p>
            <a:r>
              <a:rPr lang="en-US" dirty="0"/>
              <a:t>New Meeting Experiences</a:t>
            </a:r>
          </a:p>
        </p:txBody>
      </p:sp>
      <p:pic>
        <p:nvPicPr>
          <p:cNvPr id="2050" name="Picture 2">
            <a:extLst>
              <a:ext uri="{FF2B5EF4-FFF2-40B4-BE49-F238E27FC236}">
                <a16:creationId xmlns:a16="http://schemas.microsoft.com/office/drawing/2014/main" id="{38AAB90F-E513-AA43-AB08-9F7467424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548" y="1546167"/>
            <a:ext cx="7901046" cy="4446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B80A4C-EF97-6A41-BC8C-2BBB2655E6BF}"/>
              </a:ext>
            </a:extLst>
          </p:cNvPr>
          <p:cNvSpPr txBox="1"/>
          <p:nvPr/>
        </p:nvSpPr>
        <p:spPr>
          <a:xfrm>
            <a:off x="748145" y="1546167"/>
            <a:ext cx="2829942" cy="2673424"/>
          </a:xfrm>
          <a:prstGeom prst="rect">
            <a:avLst/>
          </a:prstGeom>
          <a:noFill/>
        </p:spPr>
        <p:txBody>
          <a:bodyPr wrap="non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Together Mode</a:t>
            </a:r>
          </a:p>
          <a:p>
            <a:pPr marL="342900" indent="-342900">
              <a:lnSpc>
                <a:spcPct val="15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Large Meetings</a:t>
            </a:r>
          </a:p>
          <a:p>
            <a:pPr marL="342900" indent="-342900">
              <a:lnSpc>
                <a:spcPct val="15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Spotlight Video</a:t>
            </a:r>
          </a:p>
          <a:p>
            <a:pPr marL="342900" indent="-342900">
              <a:lnSpc>
                <a:spcPct val="15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2052" name="Picture 4">
            <a:extLst>
              <a:ext uri="{FF2B5EF4-FFF2-40B4-BE49-F238E27FC236}">
                <a16:creationId xmlns:a16="http://schemas.microsoft.com/office/drawing/2014/main" id="{41498AC0-9F53-DE46-97C5-E3DA66C5D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1" y="1900485"/>
            <a:ext cx="8159147" cy="458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30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1+#ppt_w/2"/>
                                          </p:val>
                                        </p:tav>
                                        <p:tav tm="100000">
                                          <p:val>
                                            <p:strVal val="#ppt_x"/>
                                          </p:val>
                                        </p:tav>
                                      </p:tavLst>
                                    </p:anim>
                                    <p:anim calcmode="lin" valueType="num">
                                      <p:cBhvr additive="base">
                                        <p:cTn id="12"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anim calcmode="lin" valueType="num">
                                      <p:cBhvr additive="base">
                                        <p:cTn id="21" dur="500" fill="hold"/>
                                        <p:tgtEl>
                                          <p:spTgt spid="2052"/>
                                        </p:tgtEl>
                                        <p:attrNameLst>
                                          <p:attrName>ppt_x</p:attrName>
                                        </p:attrNameLst>
                                      </p:cBhvr>
                                      <p:tavLst>
                                        <p:tav tm="0">
                                          <p:val>
                                            <p:strVal val="1+#ppt_w/2"/>
                                          </p:val>
                                        </p:tav>
                                        <p:tav tm="100000">
                                          <p:val>
                                            <p:strVal val="#ppt_x"/>
                                          </p:val>
                                        </p:tav>
                                      </p:tavLst>
                                    </p:anim>
                                    <p:anim calcmode="lin" valueType="num">
                                      <p:cBhvr additive="base">
                                        <p:cTn id="22"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8760" y="294379"/>
            <a:ext cx="11655840" cy="899665"/>
          </a:xfrm>
        </p:spPr>
        <p:txBody>
          <a:bodyPr/>
          <a:lstStyle/>
          <a:p>
            <a:r>
              <a:rPr lang="en-US" dirty="0"/>
              <a:t>Phone System</a:t>
            </a:r>
            <a:br>
              <a:rPr lang="en-US" dirty="0"/>
            </a:br>
            <a:endParaRPr lang="en-US" dirty="0"/>
          </a:p>
        </p:txBody>
      </p:sp>
      <p:sp>
        <p:nvSpPr>
          <p:cNvPr id="20" name="TextBox 19"/>
          <p:cNvSpPr txBox="1"/>
          <p:nvPr/>
        </p:nvSpPr>
        <p:spPr>
          <a:xfrm>
            <a:off x="140209" y="6563621"/>
            <a:ext cx="5568832" cy="135743"/>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882" b="0" i="0" u="none" strike="noStrike" kern="1200" cap="none" spc="0" normalizeH="0" baseline="0" noProof="0" dirty="0">
                <a:ln>
                  <a:noFill/>
                </a:ln>
                <a:solidFill>
                  <a:srgbClr val="2C292A"/>
                </a:solidFill>
                <a:effectLst/>
                <a:uLnTx/>
                <a:uFillTx/>
                <a:latin typeface="Segoe UI"/>
                <a:ea typeface="+mn-ea"/>
                <a:cs typeface="+mn-cs"/>
              </a:rPr>
              <a:t>*A complete voice solution is possible with a combination of Phone System, Calling Plans, and/or Direct Routing</a:t>
            </a:r>
          </a:p>
        </p:txBody>
      </p:sp>
      <p:sp>
        <p:nvSpPr>
          <p:cNvPr id="38" name="Rectangle 37"/>
          <p:cNvSpPr/>
          <p:nvPr/>
        </p:nvSpPr>
        <p:spPr>
          <a:xfrm>
            <a:off x="457119" y="1959379"/>
            <a:ext cx="4935013" cy="3108543"/>
          </a:xfrm>
          <a:prstGeom prst="rect">
            <a:avLst/>
          </a:prstGeom>
        </p:spPr>
        <p:txBody>
          <a:bodyPr wrap="square" lIns="0" tIns="0" rIns="0" bIns="0" anchor="t" anchorCtr="0">
            <a:spAutoFit/>
          </a:bodyPr>
          <a:lstStyle/>
          <a:p>
            <a:pPr marL="0" marR="0" lvl="0" indent="0" algn="l" defTabSz="896386" rtl="0" eaLnBrk="1" fontAlgn="auto" latinLnBrk="0" hangingPunct="1">
              <a:lnSpc>
                <a:spcPct val="100000"/>
              </a:lnSpc>
              <a:spcBef>
                <a:spcPts val="0"/>
              </a:spcBef>
              <a:spcAft>
                <a:spcPts val="196"/>
              </a:spcAft>
              <a:buClrTx/>
              <a:buSzTx/>
              <a:buFontTx/>
              <a:buNone/>
              <a:tabLst/>
              <a:defRPr/>
            </a:pPr>
            <a:r>
              <a:rPr kumimoji="0" lang="en-US" sz="1400" b="1" i="0" u="none" strike="noStrike" kern="0" cap="none" spc="0" normalizeH="0" baseline="0" noProof="0" dirty="0">
                <a:ln>
                  <a:noFill/>
                </a:ln>
                <a:solidFill>
                  <a:srgbClr val="D83B01"/>
                </a:solidFill>
                <a:effectLst/>
                <a:uLnTx/>
                <a:uFillTx/>
                <a:latin typeface="Segoe UI"/>
                <a:ea typeface="+mn-ea"/>
                <a:cs typeface="Segoe UI Semibold" panose="020B0702040204020203" pitchFamily="34" charset="0"/>
              </a:rPr>
              <a:t>Unify your global phone systems in Office 365</a:t>
            </a:r>
          </a:p>
          <a:p>
            <a:pPr marL="0" marR="0" lvl="0" indent="0" algn="l" defTabSz="896386" rtl="0" eaLnBrk="1" fontAlgn="auto" latinLnBrk="0" hangingPunct="1">
              <a:lnSpc>
                <a:spcPct val="100000"/>
              </a:lnSpc>
              <a:spcBef>
                <a:spcPts val="0"/>
              </a:spcBef>
              <a:spcAft>
                <a:spcPts val="1176"/>
              </a:spcAft>
              <a:buClrTx/>
              <a:buSzTx/>
              <a:buFontTx/>
              <a:buNone/>
              <a:tabLst/>
              <a:defRPr/>
            </a:pPr>
            <a:r>
              <a:rPr kumimoji="0" lang="en-US" sz="1400" b="0" i="0" u="none" strike="noStrike" kern="0" cap="none" spc="0" normalizeH="0" baseline="0" noProof="0" dirty="0">
                <a:ln>
                  <a:noFill/>
                </a:ln>
                <a:solidFill>
                  <a:srgbClr val="2C292A"/>
                </a:solidFill>
                <a:effectLst/>
                <a:uLnTx/>
                <a:uFillTx/>
                <a:latin typeface="Segoe UI"/>
                <a:ea typeface="+mn-ea"/>
                <a:cs typeface="Bodoni Std Bold Italic"/>
              </a:rPr>
              <a:t>Provide a complete voice solution in the cloud.* Reduce reliance on traditional PBX systems and on-premises hardware </a:t>
            </a:r>
          </a:p>
          <a:p>
            <a:pPr marL="0" marR="0" lvl="0" indent="0" algn="l" defTabSz="896386" rtl="0" eaLnBrk="1" fontAlgn="auto" latinLnBrk="0" hangingPunct="1">
              <a:lnSpc>
                <a:spcPct val="100000"/>
              </a:lnSpc>
              <a:spcBef>
                <a:spcPts val="0"/>
              </a:spcBef>
              <a:spcAft>
                <a:spcPts val="196"/>
              </a:spcAft>
              <a:buClrTx/>
              <a:buSzTx/>
              <a:buFontTx/>
              <a:buNone/>
              <a:tabLst/>
              <a:defRPr/>
            </a:pPr>
            <a:r>
              <a:rPr kumimoji="0" lang="en-US" sz="1400" b="1" i="0" u="none" strike="noStrike" kern="0" cap="none" spc="0" normalizeH="0" baseline="0" noProof="0" dirty="0">
                <a:ln>
                  <a:noFill/>
                </a:ln>
                <a:solidFill>
                  <a:srgbClr val="D83B01"/>
                </a:solidFill>
                <a:effectLst/>
                <a:uLnTx/>
                <a:uFillTx/>
                <a:latin typeface="Segoe UI"/>
                <a:ea typeface="+mn-ea"/>
                <a:cs typeface="Segoe UI Semibold" panose="020B0702040204020203" pitchFamily="34" charset="0"/>
              </a:rPr>
              <a:t>Simplify IT</a:t>
            </a:r>
          </a:p>
          <a:p>
            <a:pPr marL="0" marR="0" lvl="0" indent="0" algn="l" defTabSz="896386" rtl="0" eaLnBrk="1" fontAlgn="auto" latinLnBrk="0" hangingPunct="1">
              <a:lnSpc>
                <a:spcPct val="100000"/>
              </a:lnSpc>
              <a:spcBef>
                <a:spcPts val="0"/>
              </a:spcBef>
              <a:spcAft>
                <a:spcPts val="196"/>
              </a:spcAft>
              <a:buClrTx/>
              <a:buSzTx/>
              <a:buFontTx/>
              <a:buNone/>
              <a:tabLst/>
              <a:defRPr/>
            </a:pPr>
            <a:r>
              <a:rPr kumimoji="0" lang="en-US" sz="1400" b="0" i="0" u="none" strike="noStrike" kern="0" cap="none" spc="0" normalizeH="0" baseline="0" noProof="0" dirty="0">
                <a:ln>
                  <a:noFill/>
                </a:ln>
                <a:solidFill>
                  <a:srgbClr val="2C292A"/>
                </a:solidFill>
                <a:effectLst/>
                <a:uLnTx/>
                <a:uFillTx/>
                <a:latin typeface="Segoe UI"/>
                <a:ea typeface="+mn-ea"/>
                <a:cs typeface="Bodoni Std Bold Italic"/>
              </a:rPr>
              <a:t>Increase agility and consolidate management with rapid provisioning, reporting, and diagnostics of voice services in Office 365</a:t>
            </a:r>
          </a:p>
          <a:p>
            <a:pPr marL="0" marR="0" lvl="0" indent="0" algn="l" defTabSz="896386" rtl="0" eaLnBrk="1" fontAlgn="auto" latinLnBrk="0" hangingPunct="1">
              <a:lnSpc>
                <a:spcPct val="100000"/>
              </a:lnSpc>
              <a:spcBef>
                <a:spcPts val="0"/>
              </a:spcBef>
              <a:spcAft>
                <a:spcPts val="196"/>
              </a:spcAft>
              <a:buClrTx/>
              <a:buSzTx/>
              <a:buFontTx/>
              <a:buNone/>
              <a:tabLst/>
              <a:defRPr/>
            </a:pPr>
            <a:endParaRPr kumimoji="0" lang="en-US" sz="1400" b="0" i="0" u="none" strike="noStrike" kern="0" cap="none" spc="0" normalizeH="0" baseline="0" noProof="0" dirty="0">
              <a:ln>
                <a:noFill/>
              </a:ln>
              <a:solidFill>
                <a:srgbClr val="2C292A"/>
              </a:solidFill>
              <a:effectLst/>
              <a:uLnTx/>
              <a:uFillTx/>
              <a:latin typeface="Segoe UI"/>
              <a:ea typeface="+mn-ea"/>
              <a:cs typeface="Bodoni Std Bold Italic"/>
            </a:endParaRPr>
          </a:p>
          <a:p>
            <a:pPr marL="0" marR="0" lvl="0" indent="0" algn="l" defTabSz="896386" rtl="0" eaLnBrk="1" fontAlgn="auto" latinLnBrk="0" hangingPunct="1">
              <a:lnSpc>
                <a:spcPct val="100000"/>
              </a:lnSpc>
              <a:spcBef>
                <a:spcPts val="0"/>
              </a:spcBef>
              <a:spcAft>
                <a:spcPts val="196"/>
              </a:spcAft>
              <a:buClrTx/>
              <a:buSzTx/>
              <a:buFontTx/>
              <a:buNone/>
              <a:tabLst/>
              <a:defRPr/>
            </a:pPr>
            <a:r>
              <a:rPr kumimoji="0" lang="en-US" sz="1400" b="1" i="0" u="none" strike="noStrike" kern="0" cap="none" spc="0" normalizeH="0" baseline="0" noProof="0" dirty="0">
                <a:ln>
                  <a:noFill/>
                </a:ln>
                <a:solidFill>
                  <a:srgbClr val="D83B01"/>
                </a:solidFill>
                <a:effectLst/>
                <a:uLnTx/>
                <a:uFillTx/>
                <a:latin typeface="Segoe UI"/>
                <a:ea typeface="+mn-ea"/>
                <a:cs typeface="Segoe UI Semibold" panose="020B0702040204020203" pitchFamily="34" charset="0"/>
              </a:rPr>
              <a:t>Scale globally</a:t>
            </a:r>
          </a:p>
          <a:p>
            <a:pPr marL="0" marR="0" lvl="0" indent="0" algn="l" defTabSz="896386" rtl="0" eaLnBrk="1" fontAlgn="auto" latinLnBrk="0" hangingPunct="1">
              <a:lnSpc>
                <a:spcPct val="100000"/>
              </a:lnSpc>
              <a:spcBef>
                <a:spcPts val="0"/>
              </a:spcBef>
              <a:spcAft>
                <a:spcPts val="196"/>
              </a:spcAft>
              <a:buClrTx/>
              <a:buSzTx/>
              <a:buFontTx/>
              <a:buNone/>
              <a:tabLst/>
              <a:defRPr/>
            </a:pPr>
            <a:r>
              <a:rPr kumimoji="0" lang="en-US" sz="1400" b="0" i="0" u="none" strike="noStrike" kern="0" cap="none" spc="0" normalizeH="0" baseline="0" noProof="0" dirty="0">
                <a:ln>
                  <a:noFill/>
                </a:ln>
                <a:solidFill>
                  <a:srgbClr val="2C292A"/>
                </a:solidFill>
                <a:effectLst/>
                <a:uLnTx/>
                <a:uFillTx/>
                <a:latin typeface="Segoe UI"/>
                <a:ea typeface="+mn-ea"/>
                <a:cs typeface="Bodoni Std Bold Italic"/>
              </a:rPr>
              <a:t>With phone system, you can harness the Microsoft network and data centers worldwide, and get the power of the Microsoft cloud wherever your business goes</a:t>
            </a:r>
          </a:p>
          <a:p>
            <a:pPr marL="0" marR="0" lvl="0" indent="0" algn="l" defTabSz="896386" rtl="0" eaLnBrk="1" fontAlgn="auto" latinLnBrk="0" hangingPunct="1">
              <a:lnSpc>
                <a:spcPct val="100000"/>
              </a:lnSpc>
              <a:spcBef>
                <a:spcPts val="0"/>
              </a:spcBef>
              <a:spcAft>
                <a:spcPts val="196"/>
              </a:spcAft>
              <a:buClrTx/>
              <a:buSzTx/>
              <a:buFontTx/>
              <a:buNone/>
              <a:tabLst/>
              <a:defRPr/>
            </a:pPr>
            <a:endParaRPr kumimoji="0" lang="en-US" sz="1400" b="0" i="0" u="none" strike="noStrike" kern="0" cap="none" spc="0" normalizeH="0" baseline="0" noProof="0" dirty="0">
              <a:ln>
                <a:noFill/>
              </a:ln>
              <a:solidFill>
                <a:srgbClr val="2C292A"/>
              </a:solidFill>
              <a:effectLst/>
              <a:uLnTx/>
              <a:uFillTx/>
              <a:latin typeface="Segoe UI"/>
              <a:ea typeface="+mn-ea"/>
              <a:cs typeface="Bodoni Std Bold Italic"/>
            </a:endParaRPr>
          </a:p>
        </p:txBody>
      </p:sp>
      <p:sp>
        <p:nvSpPr>
          <p:cNvPr id="3" name="Rectangle 2">
            <a:extLst>
              <a:ext uri="{FF2B5EF4-FFF2-40B4-BE49-F238E27FC236}">
                <a16:creationId xmlns:a16="http://schemas.microsoft.com/office/drawing/2014/main" id="{72D3C337-4D5F-0C41-B5C7-88F08B5595F9}"/>
              </a:ext>
            </a:extLst>
          </p:cNvPr>
          <p:cNvSpPr/>
          <p:nvPr/>
        </p:nvSpPr>
        <p:spPr>
          <a:xfrm>
            <a:off x="147664" y="811420"/>
            <a:ext cx="555392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Semibold"/>
                <a:ea typeface="+mn-ea"/>
                <a:cs typeface="+mn-cs"/>
              </a:rPr>
              <a:t>Replace traditional PBX with Office 365</a:t>
            </a:r>
          </a:p>
        </p:txBody>
      </p:sp>
      <p:pic>
        <p:nvPicPr>
          <p:cNvPr id="10" name="Picture 9">
            <a:extLst>
              <a:ext uri="{FF2B5EF4-FFF2-40B4-BE49-F238E27FC236}">
                <a16:creationId xmlns:a16="http://schemas.microsoft.com/office/drawing/2014/main" id="{86CA5090-7954-6442-B354-968B4B35FE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90082" y="1"/>
            <a:ext cx="6101918" cy="6858000"/>
          </a:xfrm>
          <a:prstGeom prst="rect">
            <a:avLst/>
          </a:prstGeom>
        </p:spPr>
      </p:pic>
    </p:spTree>
    <p:extLst>
      <p:ext uri="{BB962C8B-B14F-4D97-AF65-F5344CB8AC3E}">
        <p14:creationId xmlns:p14="http://schemas.microsoft.com/office/powerpoint/2010/main" val="37092819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3A8E-17B5-4FA9-947F-16317BE0A4AC}"/>
              </a:ext>
            </a:extLst>
          </p:cNvPr>
          <p:cNvSpPr>
            <a:spLocks noGrp="1"/>
          </p:cNvSpPr>
          <p:nvPr>
            <p:ph type="title"/>
          </p:nvPr>
        </p:nvSpPr>
        <p:spPr>
          <a:xfrm>
            <a:off x="293688" y="285305"/>
            <a:ext cx="11018520" cy="553998"/>
          </a:xfrm>
        </p:spPr>
        <p:txBody>
          <a:bodyPr/>
          <a:lstStyle/>
          <a:p>
            <a:r>
              <a:rPr lang="en-US" dirty="0"/>
              <a:t>Calling for the Cloud</a:t>
            </a:r>
            <a:br>
              <a:rPr lang="en-US" dirty="0"/>
            </a:br>
            <a:endParaRPr lang="en-US" dirty="0"/>
          </a:p>
        </p:txBody>
      </p:sp>
      <p:grpSp>
        <p:nvGrpSpPr>
          <p:cNvPr id="17" name="Group 16">
            <a:extLst>
              <a:ext uri="{FF2B5EF4-FFF2-40B4-BE49-F238E27FC236}">
                <a16:creationId xmlns:a16="http://schemas.microsoft.com/office/drawing/2014/main" id="{B2505086-878E-C747-BAAB-A8CACD53BBC7}"/>
              </a:ext>
            </a:extLst>
          </p:cNvPr>
          <p:cNvGrpSpPr/>
          <p:nvPr/>
        </p:nvGrpSpPr>
        <p:grpSpPr>
          <a:xfrm>
            <a:off x="1048811" y="4195901"/>
            <a:ext cx="6558217" cy="2184852"/>
            <a:chOff x="1841291" y="3924681"/>
            <a:chExt cx="6558217" cy="2184852"/>
          </a:xfrm>
        </p:grpSpPr>
        <p:grpSp>
          <p:nvGrpSpPr>
            <p:cNvPr id="41" name="Group 40">
              <a:extLst>
                <a:ext uri="{FF2B5EF4-FFF2-40B4-BE49-F238E27FC236}">
                  <a16:creationId xmlns:a16="http://schemas.microsoft.com/office/drawing/2014/main" id="{C1F8E2B3-DDAE-F046-9F74-16539E7370BC}"/>
                </a:ext>
              </a:extLst>
            </p:cNvPr>
            <p:cNvGrpSpPr/>
            <p:nvPr/>
          </p:nvGrpSpPr>
          <p:grpSpPr>
            <a:xfrm>
              <a:off x="1841291" y="3951549"/>
              <a:ext cx="1843951" cy="2157984"/>
              <a:chOff x="1788098" y="1339603"/>
              <a:chExt cx="1843951" cy="2157984"/>
            </a:xfrm>
          </p:grpSpPr>
          <p:sp>
            <p:nvSpPr>
              <p:cNvPr id="11" name="TextBox 10">
                <a:extLst>
                  <a:ext uri="{FF2B5EF4-FFF2-40B4-BE49-F238E27FC236}">
                    <a16:creationId xmlns:a16="http://schemas.microsoft.com/office/drawing/2014/main" id="{9F07BF50-A0AF-43EB-8E9F-78458435CEFA}"/>
                  </a:ext>
                </a:extLst>
              </p:cNvPr>
              <p:cNvSpPr txBox="1"/>
              <p:nvPr/>
            </p:nvSpPr>
            <p:spPr>
              <a:xfrm>
                <a:off x="1788098" y="2266077"/>
                <a:ext cx="1389602" cy="3050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C292A"/>
                    </a:solidFill>
                    <a:effectLst/>
                    <a:uLnTx/>
                    <a:uFillTx/>
                    <a:latin typeface="Segoe UI"/>
                    <a:ea typeface="+mn-ea"/>
                    <a:cs typeface="+mn-cs"/>
                  </a:rPr>
                  <a:t>PSTN dial tone</a:t>
                </a:r>
              </a:p>
            </p:txBody>
          </p:sp>
          <p:grpSp>
            <p:nvGrpSpPr>
              <p:cNvPr id="37" name="Group 36">
                <a:extLst>
                  <a:ext uri="{FF2B5EF4-FFF2-40B4-BE49-F238E27FC236}">
                    <a16:creationId xmlns:a16="http://schemas.microsoft.com/office/drawing/2014/main" id="{D5E4E955-4DF8-3840-9C49-E98BD560A0A0}"/>
                  </a:ext>
                </a:extLst>
              </p:cNvPr>
              <p:cNvGrpSpPr/>
              <p:nvPr/>
            </p:nvGrpSpPr>
            <p:grpSpPr>
              <a:xfrm>
                <a:off x="3189767" y="1339603"/>
                <a:ext cx="442282" cy="2157984"/>
                <a:chOff x="3189767" y="1339603"/>
                <a:chExt cx="442282" cy="2157984"/>
              </a:xfrm>
            </p:grpSpPr>
            <p:sp>
              <p:nvSpPr>
                <p:cNvPr id="8" name="Left Bracket 7">
                  <a:extLst>
                    <a:ext uri="{FF2B5EF4-FFF2-40B4-BE49-F238E27FC236}">
                      <a16:creationId xmlns:a16="http://schemas.microsoft.com/office/drawing/2014/main" id="{738F0B25-C6A6-3547-8734-DD9F46407CEB}"/>
                    </a:ext>
                  </a:extLst>
                </p:cNvPr>
                <p:cNvSpPr/>
                <p:nvPr/>
              </p:nvSpPr>
              <p:spPr>
                <a:xfrm>
                  <a:off x="3390265" y="1339603"/>
                  <a:ext cx="241784" cy="2157984"/>
                </a:xfrm>
                <a:prstGeom prst="leftBracket">
                  <a:avLst>
                    <a:gd name="adj" fmla="val 0"/>
                  </a:avLst>
                </a:prstGeom>
                <a:noFill/>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C292A"/>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5BCCC626-F3E7-E541-9A9E-01B2D59CDFF3}"/>
                    </a:ext>
                  </a:extLst>
                </p:cNvPr>
                <p:cNvCxnSpPr>
                  <a:cxnSpLocks/>
                  <a:stCxn id="8" idx="1"/>
                </p:cNvCxnSpPr>
                <p:nvPr/>
              </p:nvCxnSpPr>
              <p:spPr>
                <a:xfrm flipH="1">
                  <a:off x="3189767" y="2418595"/>
                  <a:ext cx="200498"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323E1B4A-EC8A-5748-8159-F2239E96C61A}"/>
                </a:ext>
              </a:extLst>
            </p:cNvPr>
            <p:cNvGrpSpPr/>
            <p:nvPr/>
          </p:nvGrpSpPr>
          <p:grpSpPr>
            <a:xfrm>
              <a:off x="3831937" y="3924681"/>
              <a:ext cx="4567571" cy="2157984"/>
              <a:chOff x="3812214" y="1339603"/>
              <a:chExt cx="4567571" cy="2157984"/>
            </a:xfrm>
          </p:grpSpPr>
          <p:sp>
            <p:nvSpPr>
              <p:cNvPr id="4" name="Rectangle 3">
                <a:extLst>
                  <a:ext uri="{FF2B5EF4-FFF2-40B4-BE49-F238E27FC236}">
                    <a16:creationId xmlns:a16="http://schemas.microsoft.com/office/drawing/2014/main" id="{56F44E86-F5C9-6247-8E88-9956C6EE99FA}"/>
                  </a:ext>
                </a:extLst>
              </p:cNvPr>
              <p:cNvSpPr/>
              <p:nvPr/>
            </p:nvSpPr>
            <p:spPr>
              <a:xfrm>
                <a:off x="4072173" y="2571112"/>
                <a:ext cx="1693077" cy="4801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Microsoft </a:t>
                </a:r>
                <a:b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Calling Plans</a:t>
                </a:r>
              </a:p>
            </p:txBody>
          </p:sp>
          <p:sp>
            <p:nvSpPr>
              <p:cNvPr id="15" name="Rectangle 14">
                <a:extLst>
                  <a:ext uri="{FF2B5EF4-FFF2-40B4-BE49-F238E27FC236}">
                    <a16:creationId xmlns:a16="http://schemas.microsoft.com/office/drawing/2014/main" id="{7DC1EC44-4822-BB44-A2E9-8DED5BF69077}"/>
                  </a:ext>
                </a:extLst>
              </p:cNvPr>
              <p:cNvSpPr/>
              <p:nvPr/>
            </p:nvSpPr>
            <p:spPr>
              <a:xfrm>
                <a:off x="3812214" y="1339603"/>
                <a:ext cx="2212995" cy="2157984"/>
              </a:xfrm>
              <a:prstGeom prst="rect">
                <a:avLst/>
              </a:prstGeom>
              <a:ln w="12700">
                <a:solidFill>
                  <a:srgbClr val="D83B01"/>
                </a:solidFill>
              </a:ln>
            </p:spPr>
            <p:txBody>
              <a:bodyPr wrap="square"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D83B01"/>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2E75E0A2-E75C-9342-B0F1-E383EBB166A3}"/>
                  </a:ext>
                </a:extLst>
              </p:cNvPr>
              <p:cNvSpPr/>
              <p:nvPr/>
            </p:nvSpPr>
            <p:spPr>
              <a:xfrm>
                <a:off x="6166790" y="1339603"/>
                <a:ext cx="2212995" cy="2157984"/>
              </a:xfrm>
              <a:prstGeom prst="rect">
                <a:avLst/>
              </a:prstGeom>
              <a:ln w="12700">
                <a:solidFill>
                  <a:srgbClr val="D83B01"/>
                </a:solidFill>
              </a:ln>
            </p:spPr>
            <p:txBody>
              <a:bodyPr wrap="square"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D83B01"/>
                  </a:soli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12E8DC9D-ECDC-224D-B899-A2364351B340}"/>
                  </a:ext>
                </a:extLst>
              </p:cNvPr>
              <p:cNvSpPr/>
              <p:nvPr/>
            </p:nvSpPr>
            <p:spPr>
              <a:xfrm>
                <a:off x="6384827" y="2571112"/>
                <a:ext cx="1776920" cy="63248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Direct Routing </a:t>
                </a:r>
                <a:b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 Teams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mn-ea"/>
                    <a:cs typeface="Segoe UI" pitchFamily="34" charset="0"/>
                  </a:rPr>
                  <a:t>(Telco Calling Services)</a:t>
                </a:r>
                <a:endParaRPr kumimoji="0" lang="en-US" sz="11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33" name="arrow_24">
                <a:extLst>
                  <a:ext uri="{FF2B5EF4-FFF2-40B4-BE49-F238E27FC236}">
                    <a16:creationId xmlns:a16="http://schemas.microsoft.com/office/drawing/2014/main" id="{15255301-D18E-844D-8682-4739900AEE6A}"/>
                  </a:ext>
                </a:extLst>
              </p:cNvPr>
              <p:cNvSpPr>
                <a:spLocks noChangeAspect="1" noEditPoints="1"/>
              </p:cNvSpPr>
              <p:nvPr/>
            </p:nvSpPr>
            <p:spPr bwMode="auto">
              <a:xfrm>
                <a:off x="6932267" y="1921992"/>
                <a:ext cx="740409" cy="565455"/>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C292A"/>
                  </a:solidFill>
                  <a:effectLst/>
                  <a:uLnTx/>
                  <a:uFillTx/>
                  <a:latin typeface="Segoe UI"/>
                  <a:ea typeface="+mn-ea"/>
                  <a:cs typeface="+mn-cs"/>
                </a:endParaRPr>
              </a:p>
            </p:txBody>
          </p:sp>
          <p:sp>
            <p:nvSpPr>
              <p:cNvPr id="44" name="document_3">
                <a:extLst>
                  <a:ext uri="{FF2B5EF4-FFF2-40B4-BE49-F238E27FC236}">
                    <a16:creationId xmlns:a16="http://schemas.microsoft.com/office/drawing/2014/main" id="{5F305554-E449-6949-9169-215E29A87909}"/>
                  </a:ext>
                </a:extLst>
              </p:cNvPr>
              <p:cNvSpPr>
                <a:spLocks noChangeAspect="1" noEditPoints="1"/>
              </p:cNvSpPr>
              <p:nvPr/>
            </p:nvSpPr>
            <p:spPr bwMode="auto">
              <a:xfrm>
                <a:off x="4660890" y="1906190"/>
                <a:ext cx="515643" cy="597059"/>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2" name="Group 21">
            <a:extLst>
              <a:ext uri="{FF2B5EF4-FFF2-40B4-BE49-F238E27FC236}">
                <a16:creationId xmlns:a16="http://schemas.microsoft.com/office/drawing/2014/main" id="{2F68012C-9624-354E-8348-629AF88C1F5D}"/>
              </a:ext>
            </a:extLst>
          </p:cNvPr>
          <p:cNvGrpSpPr/>
          <p:nvPr/>
        </p:nvGrpSpPr>
        <p:grpSpPr>
          <a:xfrm>
            <a:off x="324732" y="1609057"/>
            <a:ext cx="7291005" cy="2162841"/>
            <a:chOff x="1117212" y="1337837"/>
            <a:chExt cx="7291005" cy="2162841"/>
          </a:xfrm>
        </p:grpSpPr>
        <p:sp>
          <p:nvSpPr>
            <p:cNvPr id="3" name="Rectangle 2">
              <a:extLst>
                <a:ext uri="{FF2B5EF4-FFF2-40B4-BE49-F238E27FC236}">
                  <a16:creationId xmlns:a16="http://schemas.microsoft.com/office/drawing/2014/main" id="{0E073BA9-5CE5-4E40-8837-0D085B644CE6}"/>
                </a:ext>
              </a:extLst>
            </p:cNvPr>
            <p:cNvSpPr/>
            <p:nvPr/>
          </p:nvSpPr>
          <p:spPr bwMode="auto">
            <a:xfrm>
              <a:off x="3840646" y="1342694"/>
              <a:ext cx="4567571" cy="2157984"/>
            </a:xfrm>
            <a:prstGeom prst="rect">
              <a:avLst/>
            </a:prstGeom>
            <a:noFill/>
            <a:ln w="12700">
              <a:solidFill>
                <a:schemeClr val="accent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D83B01"/>
                </a:solidFill>
                <a:effectLst/>
                <a:uLnTx/>
                <a:uFillTx/>
                <a:latin typeface="Segoe UI"/>
                <a:ea typeface="Segoe UI" pitchFamily="34" charset="0"/>
                <a:cs typeface="Segoe UI Semibold" panose="020B0702040204020203" pitchFamily="34" charset="0"/>
              </a:endParaRPr>
            </a:p>
          </p:txBody>
        </p:sp>
        <p:grpSp>
          <p:nvGrpSpPr>
            <p:cNvPr id="43" name="Group 42">
              <a:extLst>
                <a:ext uri="{FF2B5EF4-FFF2-40B4-BE49-F238E27FC236}">
                  <a16:creationId xmlns:a16="http://schemas.microsoft.com/office/drawing/2014/main" id="{996DC4FB-62E6-6348-9B80-7AFF62A33929}"/>
                </a:ext>
              </a:extLst>
            </p:cNvPr>
            <p:cNvGrpSpPr/>
            <p:nvPr/>
          </p:nvGrpSpPr>
          <p:grpSpPr>
            <a:xfrm>
              <a:off x="1117212" y="1337837"/>
              <a:ext cx="2585096" cy="1368870"/>
              <a:chOff x="1046953" y="4713795"/>
              <a:chExt cx="2585096" cy="1368870"/>
            </a:xfrm>
          </p:grpSpPr>
          <p:sp>
            <p:nvSpPr>
              <p:cNvPr id="9" name="TextBox 8">
                <a:extLst>
                  <a:ext uri="{FF2B5EF4-FFF2-40B4-BE49-F238E27FC236}">
                    <a16:creationId xmlns:a16="http://schemas.microsoft.com/office/drawing/2014/main" id="{7E6286E3-10F3-4C47-9A8B-AD0B2CD5B4E5}"/>
                  </a:ext>
                </a:extLst>
              </p:cNvPr>
              <p:cNvSpPr txBox="1"/>
              <p:nvPr/>
            </p:nvSpPr>
            <p:spPr>
              <a:xfrm>
                <a:off x="1046953" y="5238144"/>
                <a:ext cx="2130747"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292A"/>
                    </a:solidFill>
                    <a:effectLst/>
                    <a:uLnTx/>
                    <a:uFillTx/>
                    <a:latin typeface="Segoe UI"/>
                    <a:ea typeface="+mn-ea"/>
                    <a:cs typeface="+mn-cs"/>
                  </a:rPr>
                  <a:t>Modern Workplace</a:t>
                </a:r>
              </a:p>
            </p:txBody>
          </p:sp>
          <p:grpSp>
            <p:nvGrpSpPr>
              <p:cNvPr id="39" name="Group 38">
                <a:extLst>
                  <a:ext uri="{FF2B5EF4-FFF2-40B4-BE49-F238E27FC236}">
                    <a16:creationId xmlns:a16="http://schemas.microsoft.com/office/drawing/2014/main" id="{5B376F2E-EF34-8F43-AA7D-1AA1D7E01C3A}"/>
                  </a:ext>
                </a:extLst>
              </p:cNvPr>
              <p:cNvGrpSpPr/>
              <p:nvPr/>
            </p:nvGrpSpPr>
            <p:grpSpPr>
              <a:xfrm>
                <a:off x="3189097" y="4713795"/>
                <a:ext cx="442952" cy="1368870"/>
                <a:chOff x="3189097" y="4713795"/>
                <a:chExt cx="442952" cy="1368870"/>
              </a:xfrm>
            </p:grpSpPr>
            <p:sp>
              <p:nvSpPr>
                <p:cNvPr id="21" name="Left Bracket 20">
                  <a:extLst>
                    <a:ext uri="{FF2B5EF4-FFF2-40B4-BE49-F238E27FC236}">
                      <a16:creationId xmlns:a16="http://schemas.microsoft.com/office/drawing/2014/main" id="{88BC187D-3C6E-3E49-ADC9-4E7FFC80A648}"/>
                    </a:ext>
                  </a:extLst>
                </p:cNvPr>
                <p:cNvSpPr/>
                <p:nvPr/>
              </p:nvSpPr>
              <p:spPr>
                <a:xfrm>
                  <a:off x="3390265" y="4713795"/>
                  <a:ext cx="241784" cy="1368870"/>
                </a:xfrm>
                <a:prstGeom prst="leftBracket">
                  <a:avLst>
                    <a:gd name="adj" fmla="val 0"/>
                  </a:avLst>
                </a:prstGeom>
                <a:noFill/>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C292A"/>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E30EEA3-5FB0-4240-B068-E52C5B238C70}"/>
                    </a:ext>
                  </a:extLst>
                </p:cNvPr>
                <p:cNvCxnSpPr>
                  <a:stCxn id="21" idx="1"/>
                </p:cNvCxnSpPr>
                <p:nvPr/>
              </p:nvCxnSpPr>
              <p:spPr>
                <a:xfrm flipH="1">
                  <a:off x="3189097" y="5398230"/>
                  <a:ext cx="201168"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A822B94-7D04-3E47-AF2B-FAD1AA7553A6}"/>
                </a:ext>
              </a:extLst>
            </p:cNvPr>
            <p:cNvGrpSpPr/>
            <p:nvPr/>
          </p:nvGrpSpPr>
          <p:grpSpPr>
            <a:xfrm>
              <a:off x="3960362" y="2095898"/>
              <a:ext cx="4273595" cy="567876"/>
              <a:chOff x="3968884" y="4713795"/>
              <a:chExt cx="4273595" cy="567876"/>
            </a:xfrm>
          </p:grpSpPr>
          <p:sp>
            <p:nvSpPr>
              <p:cNvPr id="16" name="Rectangle 15">
                <a:extLst>
                  <a:ext uri="{FF2B5EF4-FFF2-40B4-BE49-F238E27FC236}">
                    <a16:creationId xmlns:a16="http://schemas.microsoft.com/office/drawing/2014/main" id="{22413F7C-5BE7-4493-8729-6A8523F75E62}"/>
                  </a:ext>
                </a:extLst>
              </p:cNvPr>
              <p:cNvSpPr/>
              <p:nvPr/>
            </p:nvSpPr>
            <p:spPr bwMode="auto">
              <a:xfrm>
                <a:off x="3968884" y="4713795"/>
                <a:ext cx="4273595" cy="567876"/>
              </a:xfrm>
              <a:prstGeom prst="rect">
                <a:avLst/>
              </a:prstGeom>
              <a:noFill/>
              <a:ln w="12700">
                <a:solidFill>
                  <a:schemeClr val="accent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D83B01"/>
                  </a:solidFill>
                  <a:effectLst/>
                  <a:uLnTx/>
                  <a:uFillTx/>
                  <a:latin typeface="Segoe UI"/>
                  <a:ea typeface="Segoe UI" pitchFamily="34" charset="0"/>
                  <a:cs typeface="Segoe UI" pitchFamily="34" charset="0"/>
                </a:endParaRPr>
              </a:p>
            </p:txBody>
          </p:sp>
          <p:sp>
            <p:nvSpPr>
              <p:cNvPr id="29" name="heaphones_2">
                <a:extLst>
                  <a:ext uri="{FF2B5EF4-FFF2-40B4-BE49-F238E27FC236}">
                    <a16:creationId xmlns:a16="http://schemas.microsoft.com/office/drawing/2014/main" id="{A306479E-3E52-2D47-BFC3-D0CBB80F4D3F}"/>
                  </a:ext>
                </a:extLst>
              </p:cNvPr>
              <p:cNvSpPr>
                <a:spLocks noChangeAspect="1" noEditPoints="1"/>
              </p:cNvSpPr>
              <p:nvPr/>
            </p:nvSpPr>
            <p:spPr bwMode="auto">
              <a:xfrm>
                <a:off x="5214317" y="4807331"/>
                <a:ext cx="304728" cy="396969"/>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grpFill/>
              <a:ln w="127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338D9797-6CC4-A346-B660-DC83DB84D0F6}"/>
                  </a:ext>
                </a:extLst>
              </p:cNvPr>
              <p:cNvSpPr/>
              <p:nvPr/>
            </p:nvSpPr>
            <p:spPr>
              <a:xfrm>
                <a:off x="5593418" y="4859226"/>
                <a:ext cx="165368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Microsoft Teams</a:t>
                </a: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6C02891D-4CF6-4A9E-8317-6C49FA94501D}"/>
                </a:ext>
              </a:extLst>
            </p:cNvPr>
            <p:cNvSpPr txBox="1"/>
            <p:nvPr/>
          </p:nvSpPr>
          <p:spPr>
            <a:xfrm>
              <a:off x="4577443" y="1415143"/>
              <a:ext cx="305344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mn-cs"/>
                </a:rPr>
                <a:t>Office 365</a:t>
              </a:r>
            </a:p>
          </p:txBody>
        </p:sp>
      </p:grpSp>
      <p:grpSp>
        <p:nvGrpSpPr>
          <p:cNvPr id="26" name="Group 25">
            <a:extLst>
              <a:ext uri="{FF2B5EF4-FFF2-40B4-BE49-F238E27FC236}">
                <a16:creationId xmlns:a16="http://schemas.microsoft.com/office/drawing/2014/main" id="{F10CE993-BD43-E046-80A3-8854540C5653}"/>
              </a:ext>
            </a:extLst>
          </p:cNvPr>
          <p:cNvGrpSpPr/>
          <p:nvPr/>
        </p:nvGrpSpPr>
        <p:grpSpPr>
          <a:xfrm>
            <a:off x="1931067" y="3074673"/>
            <a:ext cx="5510410" cy="609818"/>
            <a:chOff x="2723547" y="2803453"/>
            <a:chExt cx="5510410" cy="609818"/>
          </a:xfrm>
        </p:grpSpPr>
        <p:grpSp>
          <p:nvGrpSpPr>
            <p:cNvPr id="25" name="Group 24">
              <a:extLst>
                <a:ext uri="{FF2B5EF4-FFF2-40B4-BE49-F238E27FC236}">
                  <a16:creationId xmlns:a16="http://schemas.microsoft.com/office/drawing/2014/main" id="{649AC77B-D055-8044-A15D-8962EA875ABB}"/>
                </a:ext>
              </a:extLst>
            </p:cNvPr>
            <p:cNvGrpSpPr/>
            <p:nvPr/>
          </p:nvGrpSpPr>
          <p:grpSpPr>
            <a:xfrm>
              <a:off x="5238668" y="3000851"/>
              <a:ext cx="376913" cy="267684"/>
              <a:chOff x="5238668" y="3000851"/>
              <a:chExt cx="351767" cy="249825"/>
            </a:xfrm>
          </p:grpSpPr>
          <p:sp>
            <p:nvSpPr>
              <p:cNvPr id="58" name="Rectangle 57">
                <a:extLst>
                  <a:ext uri="{FF2B5EF4-FFF2-40B4-BE49-F238E27FC236}">
                    <a16:creationId xmlns:a16="http://schemas.microsoft.com/office/drawing/2014/main" id="{0963FADD-AE48-6243-8719-A3AC8B71223B}"/>
                  </a:ext>
                </a:extLst>
              </p:cNvPr>
              <p:cNvSpPr>
                <a:spLocks noChangeArrowheads="1"/>
              </p:cNvSpPr>
              <p:nvPr/>
            </p:nvSpPr>
            <p:spPr bwMode="auto">
              <a:xfrm>
                <a:off x="5238668" y="3000851"/>
                <a:ext cx="351767" cy="198137"/>
              </a:xfrm>
              <a:prstGeom prst="rect">
                <a:avLst/>
              </a:prstGeom>
              <a:noFill/>
              <a:ln w="12700" cap="rnd">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 name="Line 7">
                <a:extLst>
                  <a:ext uri="{FF2B5EF4-FFF2-40B4-BE49-F238E27FC236}">
                    <a16:creationId xmlns:a16="http://schemas.microsoft.com/office/drawing/2014/main" id="{E557F5EB-15E9-AE4A-BE4F-DCDB28E2C9FA}"/>
                  </a:ext>
                </a:extLst>
              </p:cNvPr>
              <p:cNvSpPr>
                <a:spLocks noChangeShapeType="1"/>
              </p:cNvSpPr>
              <p:nvPr/>
            </p:nvSpPr>
            <p:spPr bwMode="auto">
              <a:xfrm>
                <a:off x="5413834" y="3198988"/>
                <a:ext cx="0" cy="51688"/>
              </a:xfrm>
              <a:prstGeom prst="line">
                <a:avLst/>
              </a:prstGeom>
              <a:noFill/>
              <a:ln w="12700" cap="rnd">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 name="Line 8">
                <a:extLst>
                  <a:ext uri="{FF2B5EF4-FFF2-40B4-BE49-F238E27FC236}">
                    <a16:creationId xmlns:a16="http://schemas.microsoft.com/office/drawing/2014/main" id="{7EE33ADA-8A3A-324E-BA0C-FD727DB53992}"/>
                  </a:ext>
                </a:extLst>
              </p:cNvPr>
              <p:cNvSpPr>
                <a:spLocks noChangeShapeType="1"/>
              </p:cNvSpPr>
              <p:nvPr/>
            </p:nvSpPr>
            <p:spPr bwMode="auto">
              <a:xfrm>
                <a:off x="5353531" y="3250676"/>
                <a:ext cx="123477" cy="0"/>
              </a:xfrm>
              <a:prstGeom prst="line">
                <a:avLst/>
              </a:prstGeom>
              <a:noFill/>
              <a:ln w="12700" cap="rnd">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8B518C41-E8E8-A74D-9B8A-8F9C12739E87}"/>
                </a:ext>
              </a:extLst>
            </p:cNvPr>
            <p:cNvGrpSpPr/>
            <p:nvPr/>
          </p:nvGrpSpPr>
          <p:grpSpPr>
            <a:xfrm>
              <a:off x="2723547" y="2803453"/>
              <a:ext cx="5510410" cy="609818"/>
              <a:chOff x="2723547" y="2803457"/>
              <a:chExt cx="5510410" cy="1353082"/>
            </a:xfrm>
          </p:grpSpPr>
          <p:grpSp>
            <p:nvGrpSpPr>
              <p:cNvPr id="42" name="Group 41">
                <a:extLst>
                  <a:ext uri="{FF2B5EF4-FFF2-40B4-BE49-F238E27FC236}">
                    <a16:creationId xmlns:a16="http://schemas.microsoft.com/office/drawing/2014/main" id="{E4BEE2D3-6EB3-704C-A1D3-39C39FCAC580}"/>
                  </a:ext>
                </a:extLst>
              </p:cNvPr>
              <p:cNvGrpSpPr/>
              <p:nvPr/>
            </p:nvGrpSpPr>
            <p:grpSpPr>
              <a:xfrm>
                <a:off x="2723547" y="2803457"/>
                <a:ext cx="961401" cy="1303975"/>
                <a:chOff x="2670648" y="3924684"/>
                <a:chExt cx="961401" cy="1303975"/>
              </a:xfrm>
            </p:grpSpPr>
            <p:sp>
              <p:nvSpPr>
                <p:cNvPr id="10" name="TextBox 9">
                  <a:extLst>
                    <a:ext uri="{FF2B5EF4-FFF2-40B4-BE49-F238E27FC236}">
                      <a16:creationId xmlns:a16="http://schemas.microsoft.com/office/drawing/2014/main" id="{76337005-BA52-49BE-AAB7-44287935D553}"/>
                    </a:ext>
                  </a:extLst>
                </p:cNvPr>
                <p:cNvSpPr txBox="1"/>
                <p:nvPr/>
              </p:nvSpPr>
              <p:spPr>
                <a:xfrm>
                  <a:off x="2670648" y="4119404"/>
                  <a:ext cx="507052"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C292A"/>
                      </a:solidFill>
                      <a:effectLst/>
                      <a:uLnTx/>
                      <a:uFillTx/>
                      <a:latin typeface="Segoe UI"/>
                      <a:ea typeface="+mn-ea"/>
                      <a:cs typeface="+mn-cs"/>
                    </a:rPr>
                    <a:t>PBX</a:t>
                  </a:r>
                </a:p>
              </p:txBody>
            </p:sp>
            <p:grpSp>
              <p:nvGrpSpPr>
                <p:cNvPr id="38" name="Group 37">
                  <a:extLst>
                    <a:ext uri="{FF2B5EF4-FFF2-40B4-BE49-F238E27FC236}">
                      <a16:creationId xmlns:a16="http://schemas.microsoft.com/office/drawing/2014/main" id="{88C86EBB-BEBA-974D-9E47-24672230236E}"/>
                    </a:ext>
                  </a:extLst>
                </p:cNvPr>
                <p:cNvGrpSpPr/>
                <p:nvPr/>
              </p:nvGrpSpPr>
              <p:grpSpPr>
                <a:xfrm>
                  <a:off x="3189097" y="3924684"/>
                  <a:ext cx="442952" cy="1303975"/>
                  <a:chOff x="3189097" y="3924684"/>
                  <a:chExt cx="442952" cy="1303975"/>
                </a:xfrm>
              </p:grpSpPr>
              <p:sp>
                <p:nvSpPr>
                  <p:cNvPr id="20" name="Left Bracket 19">
                    <a:extLst>
                      <a:ext uri="{FF2B5EF4-FFF2-40B4-BE49-F238E27FC236}">
                        <a16:creationId xmlns:a16="http://schemas.microsoft.com/office/drawing/2014/main" id="{BB7D8856-D146-3244-B6E0-D904626BBD1E}"/>
                      </a:ext>
                    </a:extLst>
                  </p:cNvPr>
                  <p:cNvSpPr/>
                  <p:nvPr/>
                </p:nvSpPr>
                <p:spPr>
                  <a:xfrm>
                    <a:off x="3390265" y="3924684"/>
                    <a:ext cx="241784" cy="1303975"/>
                  </a:xfrm>
                  <a:prstGeom prst="leftBracket">
                    <a:avLst>
                      <a:gd name="adj" fmla="val 0"/>
                    </a:avLst>
                  </a:prstGeom>
                  <a:noFill/>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C292A"/>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E8BC7154-3A7C-BC47-BF42-5A79C9F39E4C}"/>
                      </a:ext>
                    </a:extLst>
                  </p:cNvPr>
                  <p:cNvCxnSpPr>
                    <a:cxnSpLocks/>
                  </p:cNvCxnSpPr>
                  <p:nvPr/>
                </p:nvCxnSpPr>
                <p:spPr>
                  <a:xfrm flipH="1">
                    <a:off x="3189097" y="4484637"/>
                    <a:ext cx="201168"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217A2EA7-6645-F844-B5D6-394F236A72EB}"/>
                  </a:ext>
                </a:extLst>
              </p:cNvPr>
              <p:cNvGrpSpPr/>
              <p:nvPr/>
            </p:nvGrpSpPr>
            <p:grpSpPr>
              <a:xfrm>
                <a:off x="3960362" y="2858272"/>
                <a:ext cx="4273595" cy="1298267"/>
                <a:chOff x="3968884" y="4070238"/>
                <a:chExt cx="4273595" cy="1298267"/>
              </a:xfrm>
            </p:grpSpPr>
            <p:sp>
              <p:nvSpPr>
                <p:cNvPr id="5" name="Rectangle 4">
                  <a:extLst>
                    <a:ext uri="{FF2B5EF4-FFF2-40B4-BE49-F238E27FC236}">
                      <a16:creationId xmlns:a16="http://schemas.microsoft.com/office/drawing/2014/main" id="{793232A8-4EB1-48C6-8909-CB1EE7FDE965}"/>
                    </a:ext>
                  </a:extLst>
                </p:cNvPr>
                <p:cNvSpPr/>
                <p:nvPr/>
              </p:nvSpPr>
              <p:spPr bwMode="auto">
                <a:xfrm>
                  <a:off x="3968884" y="4070238"/>
                  <a:ext cx="4273595" cy="1298267"/>
                </a:xfrm>
                <a:prstGeom prst="rect">
                  <a:avLst/>
                </a:prstGeom>
                <a:noFill/>
                <a:ln w="12700">
                  <a:solidFill>
                    <a:schemeClr val="accent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D83B01"/>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B314BE1-78A4-F342-A1F9-3884701BAA81}"/>
                    </a:ext>
                  </a:extLst>
                </p:cNvPr>
                <p:cNvSpPr/>
                <p:nvPr/>
              </p:nvSpPr>
              <p:spPr>
                <a:xfrm>
                  <a:off x="5737599" y="4364029"/>
                  <a:ext cx="1350946" cy="635101"/>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Phone System </a:t>
                  </a:r>
                </a:p>
              </p:txBody>
            </p:sp>
          </p:grpSp>
          <p:grpSp>
            <p:nvGrpSpPr>
              <p:cNvPr id="45" name="Group 44">
                <a:extLst>
                  <a:ext uri="{FF2B5EF4-FFF2-40B4-BE49-F238E27FC236}">
                    <a16:creationId xmlns:a16="http://schemas.microsoft.com/office/drawing/2014/main" id="{169108CA-2427-4F85-81C6-99BB5C25314F}"/>
                  </a:ext>
                </a:extLst>
              </p:cNvPr>
              <p:cNvGrpSpPr/>
              <p:nvPr/>
            </p:nvGrpSpPr>
            <p:grpSpPr>
              <a:xfrm>
                <a:off x="5209651" y="3551373"/>
                <a:ext cx="82215" cy="322263"/>
                <a:chOff x="3441282" y="1104311"/>
                <a:chExt cx="190500" cy="322263"/>
              </a:xfrm>
            </p:grpSpPr>
            <p:sp>
              <p:nvSpPr>
                <p:cNvPr id="49" name="Freeform 6">
                  <a:extLst>
                    <a:ext uri="{FF2B5EF4-FFF2-40B4-BE49-F238E27FC236}">
                      <a16:creationId xmlns:a16="http://schemas.microsoft.com/office/drawing/2014/main" id="{3C58D05E-35D8-4825-8C78-77550FFCEEF2}"/>
                    </a:ext>
                  </a:extLst>
                </p:cNvPr>
                <p:cNvSpPr>
                  <a:spLocks/>
                </p:cNvSpPr>
                <p:nvPr/>
              </p:nvSpPr>
              <p:spPr bwMode="auto">
                <a:xfrm>
                  <a:off x="3441282" y="1104311"/>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solidFill>
                  <a:schemeClr val="bg2"/>
                </a:solidFill>
                <a:ln w="12700" cap="rnd">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2C292A"/>
                        </a:gs>
                        <a:gs pos="100000">
                          <a:srgbClr val="2C292A"/>
                        </a:gs>
                      </a:gsLst>
                      <a:lin ang="5400000" scaled="1"/>
                    </a:gradFill>
                    <a:effectLst/>
                    <a:uLnTx/>
                    <a:uFillTx/>
                    <a:latin typeface="Segoe UI"/>
                    <a:ea typeface="+mn-ea"/>
                    <a:cs typeface="+mn-cs"/>
                  </a:endParaRPr>
                </a:p>
              </p:txBody>
            </p:sp>
            <p:sp>
              <p:nvSpPr>
                <p:cNvPr id="51" name="Line 9">
                  <a:extLst>
                    <a:ext uri="{FF2B5EF4-FFF2-40B4-BE49-F238E27FC236}">
                      <a16:creationId xmlns:a16="http://schemas.microsoft.com/office/drawing/2014/main" id="{D5AA7A63-91BA-4E81-88D9-7520651B654B}"/>
                    </a:ext>
                  </a:extLst>
                </p:cNvPr>
                <p:cNvSpPr>
                  <a:spLocks noChangeShapeType="1"/>
                </p:cNvSpPr>
                <p:nvPr/>
              </p:nvSpPr>
              <p:spPr bwMode="auto">
                <a:xfrm flipH="1">
                  <a:off x="3515894" y="1358311"/>
                  <a:ext cx="44451" cy="0"/>
                </a:xfrm>
                <a:prstGeom prst="line">
                  <a:avLst/>
                </a:prstGeom>
                <a:solidFill>
                  <a:srgbClr val="FFFFFF"/>
                </a:solidFill>
                <a:ln w="12700" cap="rnd">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2C292A"/>
                        </a:gs>
                        <a:gs pos="100000">
                          <a:srgbClr val="2C292A"/>
                        </a:gs>
                      </a:gsLst>
                      <a:lin ang="5400000" scaled="1"/>
                    </a:gra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62E82858-1A90-C445-A8B1-0BF2D8607E3A}"/>
                </a:ext>
              </a:extLst>
            </p:cNvPr>
            <p:cNvGrpSpPr/>
            <p:nvPr/>
          </p:nvGrpSpPr>
          <p:grpSpPr>
            <a:xfrm>
              <a:off x="5319285" y="3025449"/>
              <a:ext cx="227104" cy="166291"/>
              <a:chOff x="943795" y="2713238"/>
              <a:chExt cx="1103782" cy="808217"/>
            </a:xfrm>
          </p:grpSpPr>
          <p:grpSp>
            <p:nvGrpSpPr>
              <p:cNvPr id="70" name="Group 69">
                <a:extLst>
                  <a:ext uri="{FF2B5EF4-FFF2-40B4-BE49-F238E27FC236}">
                    <a16:creationId xmlns:a16="http://schemas.microsoft.com/office/drawing/2014/main" id="{B67AAD89-9790-0F4C-9173-8E31769996E1}"/>
                  </a:ext>
                </a:extLst>
              </p:cNvPr>
              <p:cNvGrpSpPr/>
              <p:nvPr/>
            </p:nvGrpSpPr>
            <p:grpSpPr>
              <a:xfrm>
                <a:off x="1619756" y="3207967"/>
                <a:ext cx="406559" cy="313488"/>
                <a:chOff x="1619756" y="3207967"/>
                <a:chExt cx="406559" cy="313488"/>
              </a:xfrm>
            </p:grpSpPr>
            <p:sp useBgFill="1">
              <p:nvSpPr>
                <p:cNvPr id="81" name="Line 68">
                  <a:extLst>
                    <a:ext uri="{FF2B5EF4-FFF2-40B4-BE49-F238E27FC236}">
                      <a16:creationId xmlns:a16="http://schemas.microsoft.com/office/drawing/2014/main" id="{B6E50474-63C5-7B40-9D51-1052AEDBDA1F}"/>
                    </a:ext>
                  </a:extLst>
                </p:cNvPr>
                <p:cNvSpPr>
                  <a:spLocks noChangeShapeType="1"/>
                </p:cNvSpPr>
                <p:nvPr/>
              </p:nvSpPr>
              <p:spPr bwMode="auto">
                <a:xfrm flipV="1">
                  <a:off x="1619756" y="3433284"/>
                  <a:ext cx="0" cy="88171"/>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2" name="Line 69">
                  <a:extLst>
                    <a:ext uri="{FF2B5EF4-FFF2-40B4-BE49-F238E27FC236}">
                      <a16:creationId xmlns:a16="http://schemas.microsoft.com/office/drawing/2014/main" id="{63973DE7-DC5D-744B-9CE7-2DEE72BDD391}"/>
                    </a:ext>
                  </a:extLst>
                </p:cNvPr>
                <p:cNvSpPr>
                  <a:spLocks noChangeShapeType="1"/>
                </p:cNvSpPr>
                <p:nvPr/>
              </p:nvSpPr>
              <p:spPr bwMode="auto">
                <a:xfrm flipV="1">
                  <a:off x="1721395" y="3335321"/>
                  <a:ext cx="0" cy="186134"/>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3" name="Line 70">
                  <a:extLst>
                    <a:ext uri="{FF2B5EF4-FFF2-40B4-BE49-F238E27FC236}">
                      <a16:creationId xmlns:a16="http://schemas.microsoft.com/office/drawing/2014/main" id="{7FD9DA10-31B2-1549-BD3A-0AFC8D57218A}"/>
                    </a:ext>
                  </a:extLst>
                </p:cNvPr>
                <p:cNvSpPr>
                  <a:spLocks noChangeShapeType="1"/>
                </p:cNvSpPr>
                <p:nvPr/>
              </p:nvSpPr>
              <p:spPr bwMode="auto">
                <a:xfrm flipV="1">
                  <a:off x="1823035" y="3384303"/>
                  <a:ext cx="0" cy="137152"/>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4" name="Line 71">
                  <a:extLst>
                    <a:ext uri="{FF2B5EF4-FFF2-40B4-BE49-F238E27FC236}">
                      <a16:creationId xmlns:a16="http://schemas.microsoft.com/office/drawing/2014/main" id="{0F463755-1503-9644-943A-DEDE5CFB7DF7}"/>
                    </a:ext>
                  </a:extLst>
                </p:cNvPr>
                <p:cNvSpPr>
                  <a:spLocks noChangeShapeType="1"/>
                </p:cNvSpPr>
                <p:nvPr/>
              </p:nvSpPr>
              <p:spPr bwMode="auto">
                <a:xfrm flipV="1">
                  <a:off x="1924674" y="3207967"/>
                  <a:ext cx="0" cy="313488"/>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5" name="Line 72">
                  <a:extLst>
                    <a:ext uri="{FF2B5EF4-FFF2-40B4-BE49-F238E27FC236}">
                      <a16:creationId xmlns:a16="http://schemas.microsoft.com/office/drawing/2014/main" id="{72078DA3-6DF8-BE44-AE7B-7875A3764A1C}"/>
                    </a:ext>
                  </a:extLst>
                </p:cNvPr>
                <p:cNvSpPr>
                  <a:spLocks noChangeShapeType="1"/>
                </p:cNvSpPr>
                <p:nvPr/>
              </p:nvSpPr>
              <p:spPr bwMode="auto">
                <a:xfrm flipV="1">
                  <a:off x="2026315" y="3310830"/>
                  <a:ext cx="0" cy="210625"/>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71" name="Line 73">
                <a:extLst>
                  <a:ext uri="{FF2B5EF4-FFF2-40B4-BE49-F238E27FC236}">
                    <a16:creationId xmlns:a16="http://schemas.microsoft.com/office/drawing/2014/main" id="{68D3522D-361D-2046-BE73-DA1491A5CA1B}"/>
                  </a:ext>
                </a:extLst>
              </p:cNvPr>
              <p:cNvSpPr>
                <a:spLocks noChangeShapeType="1"/>
              </p:cNvSpPr>
              <p:nvPr/>
            </p:nvSpPr>
            <p:spPr bwMode="auto">
              <a:xfrm>
                <a:off x="968292" y="3389202"/>
                <a:ext cx="249810" cy="0"/>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74">
                <a:extLst>
                  <a:ext uri="{FF2B5EF4-FFF2-40B4-BE49-F238E27FC236}">
                    <a16:creationId xmlns:a16="http://schemas.microsoft.com/office/drawing/2014/main" id="{E4549031-2B74-E546-A6EF-2BAC8D36E1DD}"/>
                  </a:ext>
                </a:extLst>
              </p:cNvPr>
              <p:cNvSpPr>
                <a:spLocks noChangeShapeType="1"/>
              </p:cNvSpPr>
              <p:nvPr/>
            </p:nvSpPr>
            <p:spPr bwMode="auto">
              <a:xfrm>
                <a:off x="968292" y="3492061"/>
                <a:ext cx="377165" cy="0"/>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Freeform 75">
                <a:extLst>
                  <a:ext uri="{FF2B5EF4-FFF2-40B4-BE49-F238E27FC236}">
                    <a16:creationId xmlns:a16="http://schemas.microsoft.com/office/drawing/2014/main" id="{6661C895-F8CD-9047-B852-723A824FE721}"/>
                  </a:ext>
                </a:extLst>
              </p:cNvPr>
              <p:cNvSpPr>
                <a:spLocks noChangeArrowheads="1"/>
              </p:cNvSpPr>
              <p:nvPr/>
            </p:nvSpPr>
            <p:spPr bwMode="auto">
              <a:xfrm>
                <a:off x="943796" y="2718134"/>
                <a:ext cx="529014" cy="529013"/>
              </a:xfrm>
              <a:prstGeom prst="ellipse">
                <a:avLst/>
              </a:prstGeom>
              <a:ln w="12700" cap="sq">
                <a:solidFill>
                  <a:srgbClr val="D83B0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78">
                <a:extLst>
                  <a:ext uri="{FF2B5EF4-FFF2-40B4-BE49-F238E27FC236}">
                    <a16:creationId xmlns:a16="http://schemas.microsoft.com/office/drawing/2014/main" id="{3EEC1EFC-C96F-E541-BC87-A30F51DE00E8}"/>
                  </a:ext>
                </a:extLst>
              </p:cNvPr>
              <p:cNvSpPr>
                <a:spLocks noChangeShapeType="1"/>
              </p:cNvSpPr>
              <p:nvPr/>
            </p:nvSpPr>
            <p:spPr bwMode="auto">
              <a:xfrm>
                <a:off x="1698129" y="2856119"/>
                <a:ext cx="270825" cy="0"/>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Line 79">
                <a:extLst>
                  <a:ext uri="{FF2B5EF4-FFF2-40B4-BE49-F238E27FC236}">
                    <a16:creationId xmlns:a16="http://schemas.microsoft.com/office/drawing/2014/main" id="{0AC9C405-41AC-5649-B6BA-CE566BAB0044}"/>
                  </a:ext>
                </a:extLst>
              </p:cNvPr>
              <p:cNvSpPr>
                <a:spLocks noChangeShapeType="1"/>
              </p:cNvSpPr>
              <p:nvPr/>
            </p:nvSpPr>
            <p:spPr bwMode="auto">
              <a:xfrm>
                <a:off x="1915495" y="2733665"/>
                <a:ext cx="110823" cy="0"/>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6" name="Line 80">
                <a:extLst>
                  <a:ext uri="{FF2B5EF4-FFF2-40B4-BE49-F238E27FC236}">
                    <a16:creationId xmlns:a16="http://schemas.microsoft.com/office/drawing/2014/main" id="{4E5138A3-F55C-DD4B-A2FD-FC96FB5FBEAD}"/>
                  </a:ext>
                </a:extLst>
              </p:cNvPr>
              <p:cNvSpPr>
                <a:spLocks noChangeShapeType="1"/>
              </p:cNvSpPr>
              <p:nvPr/>
            </p:nvSpPr>
            <p:spPr bwMode="auto">
              <a:xfrm>
                <a:off x="1698129" y="2733665"/>
                <a:ext cx="93932" cy="0"/>
              </a:xfrm>
              <a:prstGeom prst="line">
                <a:avLst/>
              </a:prstGeom>
              <a:ln w="12700" cap="sq">
                <a:solidFill>
                  <a:srgbClr val="D83B0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7" name="Freeform 81">
                <a:extLst>
                  <a:ext uri="{FF2B5EF4-FFF2-40B4-BE49-F238E27FC236}">
                    <a16:creationId xmlns:a16="http://schemas.microsoft.com/office/drawing/2014/main" id="{EC8C3E20-AD6A-8F4D-9694-3FE3A757DDED}"/>
                  </a:ext>
                </a:extLst>
              </p:cNvPr>
              <p:cNvSpPr>
                <a:spLocks noChangeArrowheads="1"/>
              </p:cNvSpPr>
              <p:nvPr/>
            </p:nvSpPr>
            <p:spPr bwMode="auto">
              <a:xfrm>
                <a:off x="1833351" y="2713238"/>
                <a:ext cx="40854" cy="40854"/>
              </a:xfrm>
              <a:prstGeom prst="ellipse">
                <a:avLst/>
              </a:prstGeom>
              <a:ln w="12700" cap="sq">
                <a:solidFill>
                  <a:srgbClr val="D83B0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8" name="Freeform 82">
                <a:extLst>
                  <a:ext uri="{FF2B5EF4-FFF2-40B4-BE49-F238E27FC236}">
                    <a16:creationId xmlns:a16="http://schemas.microsoft.com/office/drawing/2014/main" id="{4F151121-90AC-974C-B63A-D8815D21E3A6}"/>
                  </a:ext>
                </a:extLst>
              </p:cNvPr>
              <p:cNvSpPr>
                <a:spLocks noChangeArrowheads="1"/>
              </p:cNvSpPr>
              <p:nvPr/>
            </p:nvSpPr>
            <p:spPr bwMode="auto">
              <a:xfrm>
                <a:off x="2006723" y="2835692"/>
                <a:ext cx="40854" cy="40854"/>
              </a:xfrm>
              <a:prstGeom prst="ellipse">
                <a:avLst/>
              </a:prstGeom>
              <a:ln w="12700" cap="sq">
                <a:solidFill>
                  <a:srgbClr val="D83B0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79" name="Partial Circle 1472">
                <a:extLst>
                  <a:ext uri="{FF2B5EF4-FFF2-40B4-BE49-F238E27FC236}">
                    <a16:creationId xmlns:a16="http://schemas.microsoft.com/office/drawing/2014/main" id="{B2EA6A64-E4B9-3647-88AB-0DCD0F3E3D57}"/>
                  </a:ext>
                </a:extLst>
              </p:cNvPr>
              <p:cNvSpPr/>
              <p:nvPr/>
            </p:nvSpPr>
            <p:spPr bwMode="auto">
              <a:xfrm>
                <a:off x="943795" y="2718134"/>
                <a:ext cx="529013" cy="529013"/>
              </a:xfrm>
              <a:prstGeom prst="pie">
                <a:avLst/>
              </a:prstGeom>
              <a:noFill/>
              <a:ln w="12700" cap="rnd">
                <a:solidFill>
                  <a:srgbClr val="D83B0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0" name="Partial Circle 1473">
                <a:extLst>
                  <a:ext uri="{FF2B5EF4-FFF2-40B4-BE49-F238E27FC236}">
                    <a16:creationId xmlns:a16="http://schemas.microsoft.com/office/drawing/2014/main" id="{7C9529FC-240F-CB47-AE0F-DE1AA113FCA6}"/>
                  </a:ext>
                </a:extLst>
              </p:cNvPr>
              <p:cNvSpPr/>
              <p:nvPr/>
            </p:nvSpPr>
            <p:spPr bwMode="auto">
              <a:xfrm>
                <a:off x="943795" y="2718134"/>
                <a:ext cx="529013" cy="529013"/>
              </a:xfrm>
              <a:prstGeom prst="pie">
                <a:avLst>
                  <a:gd name="adj1" fmla="val 2538419"/>
                  <a:gd name="adj2" fmla="val 16200000"/>
                </a:avLst>
              </a:prstGeom>
              <a:noFill/>
              <a:ln w="12700" cap="rnd">
                <a:solidFill>
                  <a:srgbClr val="D83B0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23" name="Group 22">
            <a:extLst>
              <a:ext uri="{FF2B5EF4-FFF2-40B4-BE49-F238E27FC236}">
                <a16:creationId xmlns:a16="http://schemas.microsoft.com/office/drawing/2014/main" id="{5B8D85D3-A68A-DD44-9870-40A3970B1F81}"/>
              </a:ext>
            </a:extLst>
          </p:cNvPr>
          <p:cNvGrpSpPr/>
          <p:nvPr/>
        </p:nvGrpSpPr>
        <p:grpSpPr>
          <a:xfrm>
            <a:off x="7748050" y="1618149"/>
            <a:ext cx="3376908" cy="4743062"/>
            <a:chOff x="8205250" y="1346929"/>
            <a:chExt cx="3376908" cy="4743062"/>
          </a:xfrm>
        </p:grpSpPr>
        <p:cxnSp>
          <p:nvCxnSpPr>
            <p:cNvPr id="36" name="Straight Connector 35">
              <a:extLst>
                <a:ext uri="{FF2B5EF4-FFF2-40B4-BE49-F238E27FC236}">
                  <a16:creationId xmlns:a16="http://schemas.microsoft.com/office/drawing/2014/main" id="{B79240F0-A110-8F49-9547-93583891EB79}"/>
                </a:ext>
              </a:extLst>
            </p:cNvPr>
            <p:cNvCxnSpPr>
              <a:stCxn id="47" idx="1"/>
            </p:cNvCxnSpPr>
            <p:nvPr/>
          </p:nvCxnSpPr>
          <p:spPr>
            <a:xfrm>
              <a:off x="8477892" y="3718460"/>
              <a:ext cx="324981"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A9E2B1AA-C7F9-1E42-BF7C-822FA35A461C}"/>
                </a:ext>
              </a:extLst>
            </p:cNvPr>
            <p:cNvGrpSpPr/>
            <p:nvPr/>
          </p:nvGrpSpPr>
          <p:grpSpPr>
            <a:xfrm>
              <a:off x="8205250" y="1346929"/>
              <a:ext cx="3376908" cy="4743062"/>
              <a:chOff x="8205250" y="1346929"/>
              <a:chExt cx="3376908" cy="4743062"/>
            </a:xfrm>
          </p:grpSpPr>
          <p:sp>
            <p:nvSpPr>
              <p:cNvPr id="99" name="Rectangle 98">
                <a:extLst>
                  <a:ext uri="{FF2B5EF4-FFF2-40B4-BE49-F238E27FC236}">
                    <a16:creationId xmlns:a16="http://schemas.microsoft.com/office/drawing/2014/main" id="{85401701-DC39-B24E-AA32-76B43AC545A7}"/>
                  </a:ext>
                </a:extLst>
              </p:cNvPr>
              <p:cNvSpPr/>
              <p:nvPr/>
            </p:nvSpPr>
            <p:spPr bwMode="auto">
              <a:xfrm>
                <a:off x="8969074" y="1940560"/>
                <a:ext cx="2511606" cy="3525519"/>
              </a:xfrm>
              <a:prstGeom prst="rect">
                <a:avLst/>
              </a:prstGeom>
              <a:solidFill>
                <a:srgbClr val="D83B01"/>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DACF8E6E-E97A-D54B-A83F-71D495B081C0}"/>
                  </a:ext>
                </a:extLst>
              </p:cNvPr>
              <p:cNvSpPr/>
              <p:nvPr/>
            </p:nvSpPr>
            <p:spPr>
              <a:xfrm>
                <a:off x="9070552" y="2568372"/>
                <a:ext cx="2511606" cy="2157984"/>
              </a:xfrm>
              <a:prstGeom prst="rect">
                <a:avLst/>
              </a:prstGeom>
              <a:ln w="12700">
                <a:noFill/>
              </a:ln>
            </p:spPr>
            <p:txBody>
              <a:bodyPr wrap="square" lIns="182880" tIns="91440" rIns="182880" bIns="9144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Phone System,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when paired with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Microsoft Calling Plans and/or Direct Routing, provides a full business calling experience for Office 365 users in Teams on a global scale</a:t>
                </a:r>
              </a:p>
            </p:txBody>
          </p:sp>
          <p:sp>
            <p:nvSpPr>
              <p:cNvPr id="47" name="Left Bracket 46">
                <a:extLst>
                  <a:ext uri="{FF2B5EF4-FFF2-40B4-BE49-F238E27FC236}">
                    <a16:creationId xmlns:a16="http://schemas.microsoft.com/office/drawing/2014/main" id="{F9432485-5179-B140-85AE-5377F63CF82A}"/>
                  </a:ext>
                </a:extLst>
              </p:cNvPr>
              <p:cNvSpPr/>
              <p:nvPr/>
            </p:nvSpPr>
            <p:spPr>
              <a:xfrm rot="10800000">
                <a:off x="8205250" y="1346929"/>
                <a:ext cx="272642" cy="4743062"/>
              </a:xfrm>
              <a:prstGeom prst="leftBracket">
                <a:avLst>
                  <a:gd name="adj" fmla="val 0"/>
                </a:avLst>
              </a:prstGeom>
              <a:noFill/>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C292A"/>
                  </a:solidFill>
                  <a:effectLst/>
                  <a:uLnTx/>
                  <a:uFillTx/>
                  <a:latin typeface="Segoe UI"/>
                  <a:ea typeface="+mn-ea"/>
                  <a:cs typeface="+mn-cs"/>
                </a:endParaRPr>
              </a:p>
            </p:txBody>
          </p:sp>
        </p:grpSp>
      </p:grpSp>
    </p:spTree>
    <p:extLst>
      <p:ext uri="{BB962C8B-B14F-4D97-AF65-F5344CB8AC3E}">
        <p14:creationId xmlns:p14="http://schemas.microsoft.com/office/powerpoint/2010/main" val="3103832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Calling Plans</a:t>
            </a:r>
            <a:endParaRPr lang="en-US" sz="2700" spc="-49" dirty="0"/>
          </a:p>
        </p:txBody>
      </p:sp>
      <p:sp>
        <p:nvSpPr>
          <p:cNvPr id="28" name="Rectangle 27"/>
          <p:cNvSpPr/>
          <p:nvPr/>
        </p:nvSpPr>
        <p:spPr>
          <a:xfrm>
            <a:off x="640868" y="2381337"/>
            <a:ext cx="4102577" cy="3677930"/>
          </a:xfrm>
          <a:prstGeom prst="rect">
            <a:avLst/>
          </a:prstGeom>
        </p:spPr>
        <p:txBody>
          <a:bodyPr wrap="square" lIns="0" tIns="0" rIns="0" bIns="0" anchor="t" anchorCtr="0">
            <a:spAutoFit/>
          </a:bodyPr>
          <a:lstStyle/>
          <a:p>
            <a:pPr marL="0" marR="0" lvl="0" indent="0" algn="l" defTabSz="896386" rtl="0" eaLnBrk="1" fontAlgn="auto" latinLnBrk="0" hangingPunct="1">
              <a:lnSpc>
                <a:spcPct val="100000"/>
              </a:lnSpc>
              <a:spcBef>
                <a:spcPts val="2400"/>
              </a:spcBef>
              <a:spcAft>
                <a:spcPts val="600"/>
              </a:spcAft>
              <a:buClrTx/>
              <a:buSzTx/>
              <a:buFontTx/>
              <a:buNone/>
              <a:tabLst/>
              <a:defRPr/>
            </a:pPr>
            <a:r>
              <a:rPr kumimoji="0" lang="en-US" sz="1400" b="1" i="0" u="none" strike="noStrike" kern="0" cap="none" spc="0" normalizeH="0" baseline="0" noProof="0" dirty="0">
                <a:ln>
                  <a:noFill/>
                </a:ln>
                <a:solidFill>
                  <a:srgbClr val="1A1A1A"/>
                </a:solidFill>
                <a:effectLst/>
                <a:uLnTx/>
                <a:uFillTx/>
                <a:latin typeface="Segoe UI"/>
                <a:ea typeface="+mn-ea"/>
                <a:cs typeface="Segoe UI Semibold" panose="020B0702040204020203" pitchFamily="34" charset="0"/>
              </a:rPr>
              <a:t>Rapid provisioning </a:t>
            </a:r>
          </a:p>
          <a:p>
            <a:pPr marL="0" marR="0" lvl="0" indent="0" algn="l" defTabSz="896386" rtl="0" eaLnBrk="1" fontAlgn="auto" latinLnBrk="0" hangingPunct="1">
              <a:lnSpc>
                <a:spcPct val="100000"/>
              </a:lnSpc>
              <a:spcBef>
                <a:spcPts val="0"/>
              </a:spcBef>
              <a:spcAft>
                <a:spcPts val="1765"/>
              </a:spcAft>
              <a:buClrTx/>
              <a:buSzTx/>
              <a:buFontTx/>
              <a:buNone/>
              <a:tabLst/>
              <a:defRPr/>
            </a:pPr>
            <a:r>
              <a:rPr kumimoji="0" lang="en-US" sz="1400" b="0" i="0" u="none" strike="noStrike" kern="0" cap="none" spc="0" normalizeH="0" baseline="0" noProof="0" dirty="0">
                <a:ln>
                  <a:noFill/>
                </a:ln>
                <a:solidFill>
                  <a:srgbClr val="2C292A"/>
                </a:solidFill>
                <a:effectLst/>
                <a:uLnTx/>
                <a:uFillTx/>
                <a:latin typeface="Segoe UI"/>
                <a:ea typeface="+mn-ea"/>
                <a:cs typeface="Bodoni Std Bold Italic"/>
              </a:rPr>
              <a:t>Procure and assign phone numbers in minutes, everywhere Microsoft offers service, with no on-premises equipment</a:t>
            </a:r>
          </a:p>
          <a:p>
            <a:pPr marL="0" marR="0" lvl="0" indent="0" algn="l" defTabSz="896386" rtl="0" eaLnBrk="1" fontAlgn="auto" latinLnBrk="0" hangingPunct="1">
              <a:lnSpc>
                <a:spcPct val="100000"/>
              </a:lnSpc>
              <a:spcBef>
                <a:spcPts val="2400"/>
              </a:spcBef>
              <a:spcAft>
                <a:spcPts val="600"/>
              </a:spcAft>
              <a:buClrTx/>
              <a:buSzTx/>
              <a:buFontTx/>
              <a:buNone/>
              <a:tabLst/>
              <a:defRPr/>
            </a:pPr>
            <a:r>
              <a:rPr kumimoji="0" lang="en-US" sz="1400" b="1" i="0" u="none" strike="noStrike" kern="0" cap="none" spc="0" normalizeH="0" baseline="0" noProof="0" dirty="0">
                <a:ln>
                  <a:noFill/>
                </a:ln>
                <a:solidFill>
                  <a:srgbClr val="1A1A1A"/>
                </a:solidFill>
                <a:effectLst/>
                <a:uLnTx/>
                <a:uFillTx/>
                <a:latin typeface="Segoe UI"/>
                <a:ea typeface="+mn-ea"/>
                <a:cs typeface="Segoe UI Semibold" panose="020B0702040204020203" pitchFamily="34" charset="0"/>
              </a:rPr>
              <a:t>Number porting and enhanced 911 </a:t>
            </a:r>
          </a:p>
          <a:p>
            <a:pPr marL="0" marR="0" lvl="0" indent="0" algn="l" defTabSz="896386" rtl="0" eaLnBrk="1" fontAlgn="auto" latinLnBrk="0" hangingPunct="1">
              <a:lnSpc>
                <a:spcPct val="100000"/>
              </a:lnSpc>
              <a:spcBef>
                <a:spcPts val="0"/>
              </a:spcBef>
              <a:spcAft>
                <a:spcPts val="1765"/>
              </a:spcAft>
              <a:buClrTx/>
              <a:buSzTx/>
              <a:buFontTx/>
              <a:buNone/>
              <a:tabLst/>
              <a:defRPr/>
            </a:pPr>
            <a:r>
              <a:rPr kumimoji="0" lang="en-US" sz="1400" b="0" i="0" u="none" strike="noStrike" kern="0" cap="none" spc="0" normalizeH="0" baseline="0" noProof="0" dirty="0">
                <a:ln>
                  <a:noFill/>
                </a:ln>
                <a:solidFill>
                  <a:srgbClr val="2C292A"/>
                </a:solidFill>
                <a:effectLst/>
                <a:uLnTx/>
                <a:uFillTx/>
                <a:latin typeface="Segoe UI"/>
                <a:ea typeface="+mn-ea"/>
                <a:cs typeface="Bodoni Std Bold Italic"/>
              </a:rPr>
              <a:t>Use your existing phone numbers with Microsoft calling plans, and meet E-911 and other legal obligations</a:t>
            </a:r>
          </a:p>
          <a:p>
            <a:pPr marL="0" marR="0" lvl="0" indent="0" algn="l" defTabSz="896386" rtl="0" eaLnBrk="1" fontAlgn="auto" latinLnBrk="0" hangingPunct="1">
              <a:lnSpc>
                <a:spcPct val="100000"/>
              </a:lnSpc>
              <a:spcBef>
                <a:spcPts val="2400"/>
              </a:spcBef>
              <a:spcAft>
                <a:spcPts val="600"/>
              </a:spcAft>
              <a:buClrTx/>
              <a:buSzTx/>
              <a:buFontTx/>
              <a:buNone/>
              <a:tabLst/>
              <a:defRPr/>
            </a:pPr>
            <a:r>
              <a:rPr kumimoji="0" lang="en-US" sz="1400" b="1" i="0" u="none" strike="noStrike" kern="0" cap="none" spc="0" normalizeH="0" baseline="0" noProof="0" dirty="0">
                <a:ln>
                  <a:noFill/>
                </a:ln>
                <a:solidFill>
                  <a:srgbClr val="1A1A1A"/>
                </a:solidFill>
                <a:effectLst/>
                <a:uLnTx/>
                <a:uFillTx/>
                <a:latin typeface="Segoe UI"/>
                <a:ea typeface="+mn-ea"/>
                <a:cs typeface="Segoe UI Semibold" panose="020B0702040204020203" pitchFamily="34" charset="0"/>
              </a:rPr>
              <a:t>Local, long distance and international calling </a:t>
            </a:r>
          </a:p>
          <a:p>
            <a:pPr marL="0" marR="0" lvl="0" indent="0" algn="l" defTabSz="896386" rtl="0" eaLnBrk="1" fontAlgn="auto" latinLnBrk="0" hangingPunct="1">
              <a:lnSpc>
                <a:spcPct val="100000"/>
              </a:lnSpc>
              <a:spcBef>
                <a:spcPts val="0"/>
              </a:spcBef>
              <a:spcAft>
                <a:spcPts val="1765"/>
              </a:spcAft>
              <a:buClrTx/>
              <a:buSzTx/>
              <a:buFontTx/>
              <a:buNone/>
              <a:tabLst/>
              <a:defRPr/>
            </a:pPr>
            <a:r>
              <a:rPr kumimoji="0" lang="en-US" sz="1400" b="0" i="0" u="none" strike="noStrike" kern="0" cap="none" spc="0" normalizeH="0" baseline="0" noProof="0" dirty="0">
                <a:ln>
                  <a:noFill/>
                </a:ln>
                <a:solidFill>
                  <a:srgbClr val="2C292A"/>
                </a:solidFill>
                <a:effectLst/>
                <a:uLnTx/>
                <a:uFillTx/>
                <a:latin typeface="Segoe UI"/>
                <a:ea typeface="+mn-ea"/>
                <a:cs typeface="Bodoni Std Bold Italic"/>
              </a:rPr>
              <a:t>Reach the people important to your business, with a choice of calling plans</a:t>
            </a:r>
          </a:p>
        </p:txBody>
      </p:sp>
      <p:sp>
        <p:nvSpPr>
          <p:cNvPr id="6" name="Rectangle 5">
            <a:extLst>
              <a:ext uri="{FF2B5EF4-FFF2-40B4-BE49-F238E27FC236}">
                <a16:creationId xmlns:a16="http://schemas.microsoft.com/office/drawing/2014/main" id="{2A90131C-36D7-3A40-9624-DEF53B5A3560}"/>
              </a:ext>
            </a:extLst>
          </p:cNvPr>
          <p:cNvSpPr/>
          <p:nvPr/>
        </p:nvSpPr>
        <p:spPr>
          <a:xfrm>
            <a:off x="490804" y="1043757"/>
            <a:ext cx="456586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Semibold"/>
                <a:ea typeface="+mn-ea"/>
                <a:cs typeface="+mn-cs"/>
              </a:rPr>
              <a:t>Bring the benefits of the cloud to your phone system</a:t>
            </a:r>
          </a:p>
        </p:txBody>
      </p:sp>
      <p:grpSp>
        <p:nvGrpSpPr>
          <p:cNvPr id="7" name="Group 6">
            <a:extLst>
              <a:ext uri="{FF2B5EF4-FFF2-40B4-BE49-F238E27FC236}">
                <a16:creationId xmlns:a16="http://schemas.microsoft.com/office/drawing/2014/main" id="{C4F7EEEF-04BD-7B48-B72D-CACA2324627D}"/>
              </a:ext>
            </a:extLst>
          </p:cNvPr>
          <p:cNvGrpSpPr/>
          <p:nvPr/>
        </p:nvGrpSpPr>
        <p:grpSpPr>
          <a:xfrm>
            <a:off x="5186330" y="1139659"/>
            <a:ext cx="6375918" cy="3827357"/>
            <a:chOff x="621668" y="4852307"/>
            <a:chExt cx="2840157" cy="1396093"/>
          </a:xfrm>
          <a:noFill/>
        </p:grpSpPr>
        <p:sp>
          <p:nvSpPr>
            <p:cNvPr id="8" name="Freeform 7">
              <a:extLst>
                <a:ext uri="{FF2B5EF4-FFF2-40B4-BE49-F238E27FC236}">
                  <a16:creationId xmlns:a16="http://schemas.microsoft.com/office/drawing/2014/main" id="{9B84E773-ECAC-F647-A9D7-F2991D5AD10E}"/>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w="12700">
              <a:solidFill>
                <a:schemeClr val="bg1">
                  <a:lumMod val="65000"/>
                </a:schemeClr>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50892E61-85C8-9C4A-B9BE-E321E47BA16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w="12700">
              <a:solidFill>
                <a:schemeClr val="bg1">
                  <a:lumMod val="65000"/>
                </a:schemeClr>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17">
              <a:extLst>
                <a:ext uri="{FF2B5EF4-FFF2-40B4-BE49-F238E27FC236}">
                  <a16:creationId xmlns:a16="http://schemas.microsoft.com/office/drawing/2014/main" id="{4FB17797-8EC5-C744-BE12-0BF4FD7387D0}"/>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w="12700">
              <a:solidFill>
                <a:schemeClr val="bg1">
                  <a:lumMod val="65000"/>
                </a:schemeClr>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Shape 113">
              <a:extLst>
                <a:ext uri="{FF2B5EF4-FFF2-40B4-BE49-F238E27FC236}">
                  <a16:creationId xmlns:a16="http://schemas.microsoft.com/office/drawing/2014/main" id="{64B5D6B9-3AE7-7245-AC20-3CECE945C03F}"/>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w="12700">
              <a:solidFill>
                <a:schemeClr val="bg1">
                  <a:lumMod val="65000"/>
                </a:schemeClr>
              </a:solidFill>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774340A4-A818-8446-995D-681756D86D0E}"/>
              </a:ext>
            </a:extLst>
          </p:cNvPr>
          <p:cNvSpPr/>
          <p:nvPr/>
        </p:nvSpPr>
        <p:spPr bwMode="auto">
          <a:xfrm>
            <a:off x="6988510" y="2933662"/>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64D4754A-F34A-E540-920E-585DFE9CE164}"/>
              </a:ext>
            </a:extLst>
          </p:cNvPr>
          <p:cNvSpPr/>
          <p:nvPr/>
        </p:nvSpPr>
        <p:spPr bwMode="auto">
          <a:xfrm>
            <a:off x="6202041" y="2217914"/>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BDCACF1-103D-C641-B33F-C46509076E6B}"/>
              </a:ext>
            </a:extLst>
          </p:cNvPr>
          <p:cNvSpPr/>
          <p:nvPr/>
        </p:nvSpPr>
        <p:spPr bwMode="auto">
          <a:xfrm>
            <a:off x="6311677" y="1812479"/>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9" name="Oval 18">
            <a:extLst>
              <a:ext uri="{FF2B5EF4-FFF2-40B4-BE49-F238E27FC236}">
                <a16:creationId xmlns:a16="http://schemas.microsoft.com/office/drawing/2014/main" id="{ABAE5284-975C-E74E-8755-4511D0AAC2EF}"/>
              </a:ext>
            </a:extLst>
          </p:cNvPr>
          <p:cNvSpPr/>
          <p:nvPr/>
        </p:nvSpPr>
        <p:spPr bwMode="auto">
          <a:xfrm>
            <a:off x="8176439" y="1760169"/>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C7E3C2C4-76C1-5149-B27E-1E4C594951A3}"/>
              </a:ext>
            </a:extLst>
          </p:cNvPr>
          <p:cNvSpPr/>
          <p:nvPr/>
        </p:nvSpPr>
        <p:spPr bwMode="auto">
          <a:xfrm>
            <a:off x="8122154" y="2199169"/>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22B20A95-57BB-A44E-8DFB-590F78901C33}"/>
              </a:ext>
            </a:extLst>
          </p:cNvPr>
          <p:cNvSpPr/>
          <p:nvPr/>
        </p:nvSpPr>
        <p:spPr bwMode="auto">
          <a:xfrm>
            <a:off x="8286517" y="2021549"/>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5045573-BEB3-3740-9AF9-F002489F79FD}"/>
              </a:ext>
            </a:extLst>
          </p:cNvPr>
          <p:cNvSpPr/>
          <p:nvPr/>
        </p:nvSpPr>
        <p:spPr bwMode="auto">
          <a:xfrm>
            <a:off x="8470137" y="1932334"/>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8AF39B76-5968-1445-8FC4-577441E01A74}"/>
              </a:ext>
            </a:extLst>
          </p:cNvPr>
          <p:cNvSpPr/>
          <p:nvPr/>
        </p:nvSpPr>
        <p:spPr bwMode="auto">
          <a:xfrm>
            <a:off x="8248081" y="1902542"/>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972DF0C0-4BF9-D540-BC8E-5ACA4CDFAC86}"/>
              </a:ext>
            </a:extLst>
          </p:cNvPr>
          <p:cNvSpPr/>
          <p:nvPr/>
        </p:nvSpPr>
        <p:spPr bwMode="auto">
          <a:xfrm>
            <a:off x="8397065" y="1828000"/>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F99DF4E-9C3C-AB42-822C-FC9C63DDAB9F}"/>
              </a:ext>
            </a:extLst>
          </p:cNvPr>
          <p:cNvSpPr/>
          <p:nvPr/>
        </p:nvSpPr>
        <p:spPr>
          <a:xfrm>
            <a:off x="6357397" y="5285893"/>
            <a:ext cx="5584484" cy="538609"/>
          </a:xfrm>
          <a:prstGeom prst="rect">
            <a:avLst/>
          </a:prstGeom>
        </p:spPr>
        <p:txBody>
          <a:bodyPr wrap="square" lIns="0" tIns="0" rIns="0" bIns="0" anchor="t" anchorCtr="0">
            <a:spAutoFit/>
          </a:bodyPr>
          <a:lstStyle/>
          <a:p>
            <a:pPr marL="0" marR="0" lvl="0" indent="0" algn="l" defTabSz="896386" rtl="0" eaLnBrk="1" fontAlgn="auto" latinLnBrk="0" hangingPunct="1">
              <a:lnSpc>
                <a:spcPct val="100000"/>
              </a:lnSpc>
              <a:spcBef>
                <a:spcPts val="0"/>
              </a:spcBef>
              <a:spcAft>
                <a:spcPts val="1765"/>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Semibold"/>
                <a:ea typeface="+mn-ea"/>
                <a:cs typeface="+mn-cs"/>
              </a:rPr>
              <a:t>Microsoft Calling Plans Availability</a:t>
            </a:r>
            <a:br>
              <a:rPr kumimoji="0" lang="en-US" sz="1200" b="0" i="0" u="none" strike="noStrike" kern="1200" cap="none" spc="0" normalizeH="0" baseline="0" noProof="0" dirty="0">
                <a:ln>
                  <a:noFill/>
                </a:ln>
                <a:solidFill>
                  <a:srgbClr val="737373"/>
                </a:solidFill>
                <a:effectLst/>
                <a:uLnTx/>
                <a:uFillTx/>
                <a:latin typeface="Segoe UI Semibold"/>
                <a:ea typeface="+mn-ea"/>
                <a:cs typeface="+mn-cs"/>
              </a:rPr>
            </a:br>
            <a:r>
              <a:rPr kumimoji="0" lang="en-US" sz="1200" b="0" i="0" u="none" strike="noStrike" kern="1200" cap="none" spc="0" normalizeH="0" baseline="0" noProof="0" dirty="0">
                <a:ln>
                  <a:noFill/>
                </a:ln>
                <a:solidFill>
                  <a:srgbClr val="737373"/>
                </a:solidFill>
                <a:effectLst/>
                <a:uLnTx/>
                <a:uFillTx/>
                <a:latin typeface="Segoe UI"/>
                <a:ea typeface="+mn-ea"/>
                <a:cs typeface="+mn-cs"/>
              </a:rPr>
              <a:t>Europe </a:t>
            </a:r>
            <a:r>
              <a:rPr kumimoji="0" lang="en-US" sz="1200" b="0" i="0" u="none" strike="noStrike" kern="1200" cap="none" spc="0" normalizeH="0" baseline="0" noProof="0" dirty="0">
                <a:ln>
                  <a:noFill/>
                </a:ln>
                <a:solidFill>
                  <a:srgbClr val="737373"/>
                </a:solidFill>
                <a:effectLst/>
                <a:uLnTx/>
                <a:uFillTx/>
                <a:latin typeface="Segoe UI Semibold"/>
                <a:ea typeface="+mn-ea"/>
                <a:cs typeface="+mn-cs"/>
              </a:rPr>
              <a:t>- </a:t>
            </a:r>
            <a:r>
              <a:rPr kumimoji="0" lang="en-US" sz="1100" b="0" i="0" u="none" strike="noStrike" kern="1200" cap="none" spc="0" normalizeH="0" baseline="0" noProof="0" dirty="0">
                <a:ln>
                  <a:noFill/>
                </a:ln>
                <a:solidFill>
                  <a:srgbClr val="737373"/>
                </a:solidFill>
                <a:effectLst/>
                <a:uLnTx/>
                <a:uFillTx/>
                <a:latin typeface="Segoe UI"/>
                <a:ea typeface="+mn-ea"/>
                <a:cs typeface="+mn-cs"/>
              </a:rPr>
              <a:t>Belgium, France, Germany, Ireland, Netherlands, Spain, UK</a:t>
            </a:r>
            <a:br>
              <a:rPr kumimoji="0" lang="en-US" sz="1100" b="0" i="0" u="none" strike="noStrike" kern="1200" cap="none" spc="0" normalizeH="0" baseline="0" noProof="0" dirty="0">
                <a:ln>
                  <a:noFill/>
                </a:ln>
                <a:solidFill>
                  <a:srgbClr val="737373"/>
                </a:solidFill>
                <a:effectLst/>
                <a:uLnTx/>
                <a:uFillTx/>
                <a:latin typeface="Segoe UI"/>
                <a:ea typeface="+mn-ea"/>
                <a:cs typeface="+mn-cs"/>
              </a:rPr>
            </a:br>
            <a:r>
              <a:rPr kumimoji="0" lang="en-US" sz="1100" b="0" i="0" u="none" strike="noStrike" kern="1200" cap="none" spc="0" normalizeH="0" baseline="0" noProof="0" dirty="0">
                <a:ln>
                  <a:noFill/>
                </a:ln>
                <a:solidFill>
                  <a:srgbClr val="737373"/>
                </a:solidFill>
                <a:effectLst/>
                <a:uLnTx/>
                <a:uFillTx/>
                <a:latin typeface="Segoe UI"/>
                <a:ea typeface="+mn-ea"/>
                <a:cs typeface="+mn-cs"/>
              </a:rPr>
              <a:t>North America – US, Puerto Rico, Canada</a:t>
            </a:r>
            <a:endParaRPr kumimoji="0" lang="en-US" sz="1200" b="0" i="0" u="none" strike="noStrike" kern="0" cap="none" spc="0" normalizeH="0" baseline="0" noProof="0" dirty="0">
              <a:ln>
                <a:noFill/>
              </a:ln>
              <a:solidFill>
                <a:srgbClr val="737373"/>
              </a:solidFill>
              <a:effectLst/>
              <a:uLnTx/>
              <a:uFillTx/>
              <a:latin typeface="Segoe UI"/>
              <a:ea typeface="+mn-ea"/>
              <a:cs typeface="Bodoni Std Bold Italic"/>
            </a:endParaRPr>
          </a:p>
        </p:txBody>
      </p:sp>
      <p:sp>
        <p:nvSpPr>
          <p:cNvPr id="26" name="Oval 25">
            <a:extLst>
              <a:ext uri="{FF2B5EF4-FFF2-40B4-BE49-F238E27FC236}">
                <a16:creationId xmlns:a16="http://schemas.microsoft.com/office/drawing/2014/main" id="{E6C3A413-DFAD-414E-9A09-4F1FE0007F1B}"/>
              </a:ext>
            </a:extLst>
          </p:cNvPr>
          <p:cNvSpPr/>
          <p:nvPr/>
        </p:nvSpPr>
        <p:spPr bwMode="auto">
          <a:xfrm>
            <a:off x="10899145" y="4149949"/>
            <a:ext cx="91440" cy="91440"/>
          </a:xfrm>
          <a:prstGeom prst="ellipse">
            <a:avLst/>
          </a:prstGeom>
          <a:solidFill>
            <a:schemeClr val="accent1"/>
          </a:solidFill>
          <a:ln>
            <a:noFill/>
            <a:headEnd type="none" w="med" len="med"/>
            <a:tailEnd type="none" w="med" len="med"/>
          </a:ln>
          <a:effectLst>
            <a:glow rad="228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C4D5493E-CC48-7642-9132-DF5D4927CD4E}"/>
              </a:ext>
            </a:extLst>
          </p:cNvPr>
          <p:cNvCxnSpPr/>
          <p:nvPr/>
        </p:nvCxnSpPr>
        <p:spPr>
          <a:xfrm>
            <a:off x="582270" y="3625701"/>
            <a:ext cx="3939673" cy="0"/>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B1A414-5672-A740-99AF-AECF3F8F17ED}"/>
              </a:ext>
            </a:extLst>
          </p:cNvPr>
          <p:cNvCxnSpPr/>
          <p:nvPr/>
        </p:nvCxnSpPr>
        <p:spPr>
          <a:xfrm>
            <a:off x="582270" y="5092192"/>
            <a:ext cx="3939673" cy="0"/>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0C489B1-7860-42CD-99C4-89154CE0B49C}"/>
              </a:ext>
            </a:extLst>
          </p:cNvPr>
          <p:cNvSpPr/>
          <p:nvPr/>
        </p:nvSpPr>
        <p:spPr bwMode="auto">
          <a:xfrm>
            <a:off x="7971734" y="1953749"/>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946EEF8-038E-4F1C-8035-9CED2FD59449}"/>
              </a:ext>
            </a:extLst>
          </p:cNvPr>
          <p:cNvSpPr/>
          <p:nvPr/>
        </p:nvSpPr>
        <p:spPr bwMode="auto">
          <a:xfrm>
            <a:off x="6073197" y="5474294"/>
            <a:ext cx="91440" cy="91440"/>
          </a:xfrm>
          <a:prstGeom prst="ellipse">
            <a:avLst/>
          </a:prstGeom>
          <a:solidFill>
            <a:schemeClr val="accent1"/>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ED5D6AB4-C0FC-48BA-84C4-D78583779917}"/>
              </a:ext>
            </a:extLst>
          </p:cNvPr>
          <p:cNvSpPr/>
          <p:nvPr/>
        </p:nvSpPr>
        <p:spPr>
          <a:xfrm>
            <a:off x="6357397" y="6059267"/>
            <a:ext cx="5584484" cy="353943"/>
          </a:xfrm>
          <a:prstGeom prst="rect">
            <a:avLst/>
          </a:prstGeom>
        </p:spPr>
        <p:txBody>
          <a:bodyPr wrap="square" lIns="0" tIns="0" rIns="0" bIns="0" anchor="t" anchorCtr="0">
            <a:spAutoFit/>
          </a:bodyPr>
          <a:lstStyle/>
          <a:p>
            <a:pPr marL="0" marR="0" lvl="0" indent="0" algn="l" defTabSz="896386" rtl="0" eaLnBrk="1" fontAlgn="auto" latinLnBrk="0" hangingPunct="1">
              <a:lnSpc>
                <a:spcPct val="100000"/>
              </a:lnSpc>
              <a:spcBef>
                <a:spcPts val="0"/>
              </a:spcBef>
              <a:spcAft>
                <a:spcPts val="1765"/>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Semibold"/>
                <a:ea typeface="+mn-ea"/>
                <a:cs typeface="+mn-cs"/>
              </a:rPr>
              <a:t>3</a:t>
            </a:r>
            <a:r>
              <a:rPr kumimoji="0" lang="en-US" sz="1200" b="0" i="0" u="none" strike="noStrike" kern="1200" cap="none" spc="0" normalizeH="0" baseline="30000" noProof="0" dirty="0">
                <a:ln>
                  <a:noFill/>
                </a:ln>
                <a:solidFill>
                  <a:srgbClr val="737373"/>
                </a:solidFill>
                <a:effectLst/>
                <a:uLnTx/>
                <a:uFillTx/>
                <a:latin typeface="Segoe UI Semibold"/>
                <a:ea typeface="+mn-ea"/>
                <a:cs typeface="+mn-cs"/>
              </a:rPr>
              <a:t>rd</a:t>
            </a:r>
            <a:r>
              <a:rPr kumimoji="0" lang="en-US" sz="1200" b="0" i="0" u="none" strike="noStrike" kern="1200" cap="none" spc="0" normalizeH="0" baseline="0" noProof="0" dirty="0">
                <a:ln>
                  <a:noFill/>
                </a:ln>
                <a:solidFill>
                  <a:srgbClr val="737373"/>
                </a:solidFill>
                <a:effectLst/>
                <a:uLnTx/>
                <a:uFillTx/>
                <a:latin typeface="Segoe UI Semibold"/>
                <a:ea typeface="+mn-ea"/>
                <a:cs typeface="+mn-cs"/>
              </a:rPr>
              <a:t> Party Calling Plans Availability</a:t>
            </a:r>
            <a:br>
              <a:rPr kumimoji="0" lang="en-US" sz="1200" b="0" i="0" u="none" strike="noStrike" kern="1200" cap="none" spc="0" normalizeH="0" baseline="0" noProof="0" dirty="0">
                <a:ln>
                  <a:noFill/>
                </a:ln>
                <a:solidFill>
                  <a:srgbClr val="737373"/>
                </a:solidFill>
                <a:effectLst/>
                <a:uLnTx/>
                <a:uFillTx/>
                <a:latin typeface="Segoe UI Semibold"/>
                <a:ea typeface="+mn-ea"/>
                <a:cs typeface="+mn-cs"/>
              </a:rPr>
            </a:br>
            <a:r>
              <a:rPr kumimoji="0" lang="en-US" sz="1100" b="0" i="0" u="none" strike="noStrike" kern="1200" cap="none" spc="0" normalizeH="0" baseline="0" noProof="0" dirty="0">
                <a:ln>
                  <a:noFill/>
                </a:ln>
                <a:solidFill>
                  <a:srgbClr val="737373"/>
                </a:solidFill>
                <a:effectLst/>
                <a:uLnTx/>
                <a:uFillTx/>
                <a:latin typeface="Segoe UI"/>
                <a:ea typeface="+mn-ea"/>
                <a:cs typeface="+mn-cs"/>
              </a:rPr>
              <a:t>Australia (Telstra)</a:t>
            </a:r>
            <a:endParaRPr kumimoji="0" lang="en-US" sz="1200" b="0" i="0" u="none" strike="noStrike" kern="0" cap="none" spc="0" normalizeH="0" baseline="0" noProof="0" dirty="0">
              <a:ln>
                <a:noFill/>
              </a:ln>
              <a:solidFill>
                <a:srgbClr val="737373"/>
              </a:solidFill>
              <a:effectLst/>
              <a:uLnTx/>
              <a:uFillTx/>
              <a:latin typeface="Segoe UI"/>
              <a:ea typeface="+mn-ea"/>
              <a:cs typeface="Bodoni Std Bold Italic"/>
            </a:endParaRPr>
          </a:p>
        </p:txBody>
      </p:sp>
      <p:sp>
        <p:nvSpPr>
          <p:cNvPr id="34" name="Oval 33">
            <a:extLst>
              <a:ext uri="{FF2B5EF4-FFF2-40B4-BE49-F238E27FC236}">
                <a16:creationId xmlns:a16="http://schemas.microsoft.com/office/drawing/2014/main" id="{B923A885-14AB-4401-AFBB-1B9875CE1623}"/>
              </a:ext>
            </a:extLst>
          </p:cNvPr>
          <p:cNvSpPr/>
          <p:nvPr/>
        </p:nvSpPr>
        <p:spPr bwMode="auto">
          <a:xfrm>
            <a:off x="6073197" y="6192423"/>
            <a:ext cx="91440" cy="91440"/>
          </a:xfrm>
          <a:prstGeom prst="ellipse">
            <a:avLst/>
          </a:prstGeom>
          <a:solidFill>
            <a:schemeClr val="accent1"/>
          </a:solidFill>
          <a:ln>
            <a:noFill/>
            <a:headEnd type="none" w="med" len="med"/>
            <a:tailEnd type="none" w="med" len="med"/>
          </a:ln>
          <a:effectLst>
            <a:glow rad="228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754619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62B8-004E-2448-8CD6-15F12C3B972D}"/>
              </a:ext>
            </a:extLst>
          </p:cNvPr>
          <p:cNvSpPr>
            <a:spLocks noGrp="1"/>
          </p:cNvSpPr>
          <p:nvPr>
            <p:ph type="title"/>
          </p:nvPr>
        </p:nvSpPr>
        <p:spPr/>
        <p:txBody>
          <a:bodyPr/>
          <a:lstStyle/>
          <a:p>
            <a:r>
              <a:rPr lang="en-US" dirty="0"/>
              <a:t>Yammer = Communities</a:t>
            </a:r>
          </a:p>
        </p:txBody>
      </p:sp>
      <p:sp>
        <p:nvSpPr>
          <p:cNvPr id="3" name="Text Placeholder 2">
            <a:extLst>
              <a:ext uri="{FF2B5EF4-FFF2-40B4-BE49-F238E27FC236}">
                <a16:creationId xmlns:a16="http://schemas.microsoft.com/office/drawing/2014/main" id="{60042D5F-1ABE-9D49-AA22-49DB2E7AD322}"/>
              </a:ext>
            </a:extLst>
          </p:cNvPr>
          <p:cNvSpPr>
            <a:spLocks noGrp="1"/>
          </p:cNvSpPr>
          <p:nvPr>
            <p:ph type="body" sz="quarter" idx="11"/>
          </p:nvPr>
        </p:nvSpPr>
        <p:spPr>
          <a:xfrm>
            <a:off x="583558" y="4733297"/>
            <a:ext cx="3470917" cy="215444"/>
          </a:xfrm>
        </p:spPr>
        <p:txBody>
          <a:bodyPr/>
          <a:lstStyle/>
          <a:p>
            <a:pPr algn="ctr"/>
            <a:r>
              <a:rPr lang="en-US" dirty="0"/>
              <a:t>Build Communities</a:t>
            </a:r>
          </a:p>
        </p:txBody>
      </p:sp>
      <p:sp>
        <p:nvSpPr>
          <p:cNvPr id="4" name="Text Placeholder 3">
            <a:extLst>
              <a:ext uri="{FF2B5EF4-FFF2-40B4-BE49-F238E27FC236}">
                <a16:creationId xmlns:a16="http://schemas.microsoft.com/office/drawing/2014/main" id="{D9377501-EEC3-3343-AD5C-FF2755BF0856}"/>
              </a:ext>
            </a:extLst>
          </p:cNvPr>
          <p:cNvSpPr>
            <a:spLocks noGrp="1"/>
          </p:cNvSpPr>
          <p:nvPr>
            <p:ph type="body" sz="quarter" idx="12"/>
          </p:nvPr>
        </p:nvSpPr>
        <p:spPr>
          <a:xfrm>
            <a:off x="4359826" y="4733297"/>
            <a:ext cx="3472349" cy="215444"/>
          </a:xfrm>
        </p:spPr>
        <p:txBody>
          <a:bodyPr/>
          <a:lstStyle/>
          <a:p>
            <a:pPr algn="ctr"/>
            <a:r>
              <a:rPr lang="en-US" dirty="0"/>
              <a:t>Share Knowledge</a:t>
            </a:r>
          </a:p>
        </p:txBody>
      </p:sp>
      <p:sp>
        <p:nvSpPr>
          <p:cNvPr id="5" name="Text Placeholder 4">
            <a:extLst>
              <a:ext uri="{FF2B5EF4-FFF2-40B4-BE49-F238E27FC236}">
                <a16:creationId xmlns:a16="http://schemas.microsoft.com/office/drawing/2014/main" id="{43014CA0-9320-0941-B8AD-4CC99850CB35}"/>
              </a:ext>
            </a:extLst>
          </p:cNvPr>
          <p:cNvSpPr>
            <a:spLocks noGrp="1"/>
          </p:cNvSpPr>
          <p:nvPr>
            <p:ph type="body" sz="quarter" idx="13"/>
          </p:nvPr>
        </p:nvSpPr>
        <p:spPr>
          <a:xfrm>
            <a:off x="8138627" y="4733297"/>
            <a:ext cx="3472349" cy="215444"/>
          </a:xfrm>
        </p:spPr>
        <p:txBody>
          <a:bodyPr/>
          <a:lstStyle/>
          <a:p>
            <a:pPr algn="ctr"/>
            <a:r>
              <a:rPr lang="en-US" dirty="0"/>
              <a:t>Engage Employees</a:t>
            </a:r>
          </a:p>
        </p:txBody>
      </p:sp>
      <p:sp>
        <p:nvSpPr>
          <p:cNvPr id="6" name="Text Placeholder 15">
            <a:extLst>
              <a:ext uri="{FF2B5EF4-FFF2-40B4-BE49-F238E27FC236}">
                <a16:creationId xmlns:a16="http://schemas.microsoft.com/office/drawing/2014/main" id="{4DBD247F-DA0E-3541-8787-5A70CA76258B}"/>
              </a:ext>
            </a:extLst>
          </p:cNvPr>
          <p:cNvSpPr txBox="1">
            <a:spLocks/>
          </p:cNvSpPr>
          <p:nvPr/>
        </p:nvSpPr>
        <p:spPr>
          <a:xfrm>
            <a:off x="512705" y="5291631"/>
            <a:ext cx="9380569" cy="1475085"/>
          </a:xfrm>
          <a:prstGeom prst="rect">
            <a:avLst/>
          </a:prstGeom>
        </p:spPr>
        <p:txBody>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Integrate with Teams, SharePoint, and Outlook</a:t>
            </a:r>
          </a:p>
          <a:p>
            <a:pPr marL="342900" indent="-342900">
              <a:buFont typeface="Arial" panose="020B0604020202020204" pitchFamily="34" charset="0"/>
              <a:buChar char="•"/>
            </a:pPr>
            <a:r>
              <a:rPr lang="en-US" dirty="0"/>
              <a:t>Bring messages to people where they are</a:t>
            </a:r>
          </a:p>
        </p:txBody>
      </p:sp>
    </p:spTree>
    <p:extLst>
      <p:ext uri="{BB962C8B-B14F-4D97-AF65-F5344CB8AC3E}">
        <p14:creationId xmlns:p14="http://schemas.microsoft.com/office/powerpoint/2010/main" val="30323720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8EEF-2F5A-7F4E-9D85-4B6C63390E3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A2FFD8AD-644F-8042-AF40-F18C575CA03B}"/>
              </a:ext>
            </a:extLst>
          </p:cNvPr>
          <p:cNvPicPr>
            <a:picLocks noChangeAspect="1"/>
          </p:cNvPicPr>
          <p:nvPr/>
        </p:nvPicPr>
        <p:blipFill>
          <a:blip r:embed="rId3"/>
          <a:stretch>
            <a:fillRect/>
          </a:stretch>
        </p:blipFill>
        <p:spPr>
          <a:xfrm>
            <a:off x="0" y="2917"/>
            <a:ext cx="12192000" cy="6852165"/>
          </a:xfrm>
          <a:prstGeom prst="rect">
            <a:avLst/>
          </a:prstGeom>
        </p:spPr>
      </p:pic>
    </p:spTree>
    <p:extLst>
      <p:ext uri="{BB962C8B-B14F-4D97-AF65-F5344CB8AC3E}">
        <p14:creationId xmlns:p14="http://schemas.microsoft.com/office/powerpoint/2010/main" val="22351999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F7FD-13C0-054D-844F-27615E5C599F}"/>
              </a:ext>
            </a:extLst>
          </p:cNvPr>
          <p:cNvSpPr>
            <a:spLocks noGrp="1"/>
          </p:cNvSpPr>
          <p:nvPr>
            <p:ph type="title"/>
          </p:nvPr>
        </p:nvSpPr>
        <p:spPr/>
        <p:txBody>
          <a:bodyPr/>
          <a:lstStyle/>
          <a:p>
            <a:r>
              <a:rPr lang="en-US" dirty="0"/>
              <a:t>All the services…</a:t>
            </a:r>
          </a:p>
        </p:txBody>
      </p:sp>
      <p:pic>
        <p:nvPicPr>
          <p:cNvPr id="6" name="Picture 5" descr="A person posing for the camera&#10;&#10;Description automatically generated">
            <a:extLst>
              <a:ext uri="{FF2B5EF4-FFF2-40B4-BE49-F238E27FC236}">
                <a16:creationId xmlns:a16="http://schemas.microsoft.com/office/drawing/2014/main" id="{0F7F06AD-8F81-E14D-9CCA-A17AA2B174A1}"/>
              </a:ext>
            </a:extLst>
          </p:cNvPr>
          <p:cNvPicPr>
            <a:picLocks noChangeAspect="1"/>
          </p:cNvPicPr>
          <p:nvPr/>
        </p:nvPicPr>
        <p:blipFill rotWithShape="1">
          <a:blip r:embed="rId3">
            <a:extLst>
              <a:ext uri="{28A0092B-C50C-407E-A947-70E740481C1C}">
                <a14:useLocalDpi xmlns:a14="http://schemas.microsoft.com/office/drawing/2010/main" val="0"/>
              </a:ext>
            </a:extLst>
          </a:blip>
          <a:srcRect r="3524"/>
          <a:stretch/>
        </p:blipFill>
        <p:spPr>
          <a:xfrm>
            <a:off x="7475698" y="4108174"/>
            <a:ext cx="4716302" cy="2749826"/>
          </a:xfrm>
          <a:prstGeom prst="rect">
            <a:avLst/>
          </a:prstGeom>
        </p:spPr>
      </p:pic>
      <p:pic>
        <p:nvPicPr>
          <p:cNvPr id="7" name="Picture 6">
            <a:extLst>
              <a:ext uri="{FF2B5EF4-FFF2-40B4-BE49-F238E27FC236}">
                <a16:creationId xmlns:a16="http://schemas.microsoft.com/office/drawing/2014/main" id="{B7D2DEDF-DF26-CE4E-ADC7-CA8B6A7B45FC}"/>
              </a:ext>
            </a:extLst>
          </p:cNvPr>
          <p:cNvPicPr>
            <a:picLocks noChangeAspect="1"/>
          </p:cNvPicPr>
          <p:nvPr/>
        </p:nvPicPr>
        <p:blipFill>
          <a:blip r:embed="rId4"/>
          <a:stretch>
            <a:fillRect/>
          </a:stretch>
        </p:blipFill>
        <p:spPr>
          <a:xfrm>
            <a:off x="1377122" y="1533387"/>
            <a:ext cx="558800" cy="584200"/>
          </a:xfrm>
          <a:prstGeom prst="rect">
            <a:avLst/>
          </a:prstGeom>
        </p:spPr>
      </p:pic>
      <p:pic>
        <p:nvPicPr>
          <p:cNvPr id="8" name="Picture 7">
            <a:extLst>
              <a:ext uri="{FF2B5EF4-FFF2-40B4-BE49-F238E27FC236}">
                <a16:creationId xmlns:a16="http://schemas.microsoft.com/office/drawing/2014/main" id="{89212363-737D-BC4C-9345-8AEA0B31C6B7}"/>
              </a:ext>
            </a:extLst>
          </p:cNvPr>
          <p:cNvPicPr>
            <a:picLocks noChangeAspect="1"/>
          </p:cNvPicPr>
          <p:nvPr/>
        </p:nvPicPr>
        <p:blipFill>
          <a:blip r:embed="rId5"/>
          <a:stretch>
            <a:fillRect/>
          </a:stretch>
        </p:blipFill>
        <p:spPr>
          <a:xfrm>
            <a:off x="7851637" y="1760201"/>
            <a:ext cx="596900" cy="546100"/>
          </a:xfrm>
          <a:prstGeom prst="rect">
            <a:avLst/>
          </a:prstGeom>
        </p:spPr>
      </p:pic>
      <p:pic>
        <p:nvPicPr>
          <p:cNvPr id="9" name="Picture 8">
            <a:extLst>
              <a:ext uri="{FF2B5EF4-FFF2-40B4-BE49-F238E27FC236}">
                <a16:creationId xmlns:a16="http://schemas.microsoft.com/office/drawing/2014/main" id="{B8A237FB-D0C0-AC41-9B2A-5CE13213A0AB}"/>
              </a:ext>
            </a:extLst>
          </p:cNvPr>
          <p:cNvPicPr>
            <a:picLocks noChangeAspect="1"/>
          </p:cNvPicPr>
          <p:nvPr/>
        </p:nvPicPr>
        <p:blipFill>
          <a:blip r:embed="rId6"/>
          <a:stretch>
            <a:fillRect/>
          </a:stretch>
        </p:blipFill>
        <p:spPr>
          <a:xfrm>
            <a:off x="2882072" y="5413513"/>
            <a:ext cx="596900" cy="596900"/>
          </a:xfrm>
          <a:prstGeom prst="rect">
            <a:avLst/>
          </a:prstGeom>
        </p:spPr>
      </p:pic>
      <p:pic>
        <p:nvPicPr>
          <p:cNvPr id="10" name="Picture 9">
            <a:extLst>
              <a:ext uri="{FF2B5EF4-FFF2-40B4-BE49-F238E27FC236}">
                <a16:creationId xmlns:a16="http://schemas.microsoft.com/office/drawing/2014/main" id="{C4A05D2A-B872-5547-9E24-CDA4C93B2CAC}"/>
              </a:ext>
            </a:extLst>
          </p:cNvPr>
          <p:cNvPicPr>
            <a:picLocks noChangeAspect="1"/>
          </p:cNvPicPr>
          <p:nvPr/>
        </p:nvPicPr>
        <p:blipFill>
          <a:blip r:embed="rId7"/>
          <a:stretch>
            <a:fillRect/>
          </a:stretch>
        </p:blipFill>
        <p:spPr>
          <a:xfrm>
            <a:off x="4624457" y="2895600"/>
            <a:ext cx="584200" cy="533400"/>
          </a:xfrm>
          <a:prstGeom prst="rect">
            <a:avLst/>
          </a:prstGeom>
        </p:spPr>
      </p:pic>
      <p:pic>
        <p:nvPicPr>
          <p:cNvPr id="11" name="Picture 10">
            <a:extLst>
              <a:ext uri="{FF2B5EF4-FFF2-40B4-BE49-F238E27FC236}">
                <a16:creationId xmlns:a16="http://schemas.microsoft.com/office/drawing/2014/main" id="{9F1A0B2D-8F05-5F45-B3BD-1774905D9F90}"/>
              </a:ext>
            </a:extLst>
          </p:cNvPr>
          <p:cNvPicPr>
            <a:picLocks noChangeAspect="1"/>
          </p:cNvPicPr>
          <p:nvPr/>
        </p:nvPicPr>
        <p:blipFill>
          <a:blip r:embed="rId8"/>
          <a:stretch>
            <a:fillRect/>
          </a:stretch>
        </p:blipFill>
        <p:spPr>
          <a:xfrm>
            <a:off x="6275733" y="4527826"/>
            <a:ext cx="647700" cy="558800"/>
          </a:xfrm>
          <a:prstGeom prst="rect">
            <a:avLst/>
          </a:prstGeom>
        </p:spPr>
      </p:pic>
      <p:pic>
        <p:nvPicPr>
          <p:cNvPr id="12" name="Picture 11">
            <a:extLst>
              <a:ext uri="{FF2B5EF4-FFF2-40B4-BE49-F238E27FC236}">
                <a16:creationId xmlns:a16="http://schemas.microsoft.com/office/drawing/2014/main" id="{26FDCF0A-29A9-A149-B16E-6CA78C8FD642}"/>
              </a:ext>
            </a:extLst>
          </p:cNvPr>
          <p:cNvPicPr>
            <a:picLocks noChangeAspect="1"/>
          </p:cNvPicPr>
          <p:nvPr/>
        </p:nvPicPr>
        <p:blipFill>
          <a:blip r:embed="rId9"/>
          <a:stretch>
            <a:fillRect/>
          </a:stretch>
        </p:blipFill>
        <p:spPr>
          <a:xfrm>
            <a:off x="2882072" y="3124200"/>
            <a:ext cx="558800" cy="609600"/>
          </a:xfrm>
          <a:prstGeom prst="rect">
            <a:avLst/>
          </a:prstGeom>
        </p:spPr>
      </p:pic>
      <p:pic>
        <p:nvPicPr>
          <p:cNvPr id="13" name="Picture 12">
            <a:extLst>
              <a:ext uri="{FF2B5EF4-FFF2-40B4-BE49-F238E27FC236}">
                <a16:creationId xmlns:a16="http://schemas.microsoft.com/office/drawing/2014/main" id="{4968E8DE-FFF6-7F43-8DF0-3A72C14EB3E4}"/>
              </a:ext>
            </a:extLst>
          </p:cNvPr>
          <p:cNvPicPr>
            <a:picLocks noChangeAspect="1"/>
          </p:cNvPicPr>
          <p:nvPr/>
        </p:nvPicPr>
        <p:blipFill>
          <a:blip r:embed="rId10"/>
          <a:stretch>
            <a:fillRect/>
          </a:stretch>
        </p:blipFill>
        <p:spPr>
          <a:xfrm>
            <a:off x="11143837" y="4243456"/>
            <a:ext cx="533400" cy="520700"/>
          </a:xfrm>
          <a:prstGeom prst="rect">
            <a:avLst/>
          </a:prstGeom>
        </p:spPr>
      </p:pic>
      <p:pic>
        <p:nvPicPr>
          <p:cNvPr id="14" name="Picture 13">
            <a:extLst>
              <a:ext uri="{FF2B5EF4-FFF2-40B4-BE49-F238E27FC236}">
                <a16:creationId xmlns:a16="http://schemas.microsoft.com/office/drawing/2014/main" id="{4B4D4A36-241C-6145-962D-BD9262589AA1}"/>
              </a:ext>
            </a:extLst>
          </p:cNvPr>
          <p:cNvPicPr>
            <a:picLocks noChangeAspect="1"/>
          </p:cNvPicPr>
          <p:nvPr/>
        </p:nvPicPr>
        <p:blipFill>
          <a:blip r:embed="rId11"/>
          <a:stretch>
            <a:fillRect/>
          </a:stretch>
        </p:blipFill>
        <p:spPr>
          <a:xfrm>
            <a:off x="5538857" y="1392729"/>
            <a:ext cx="596900" cy="584200"/>
          </a:xfrm>
          <a:prstGeom prst="rect">
            <a:avLst/>
          </a:prstGeom>
        </p:spPr>
      </p:pic>
      <p:pic>
        <p:nvPicPr>
          <p:cNvPr id="15" name="Picture 14">
            <a:extLst>
              <a:ext uri="{FF2B5EF4-FFF2-40B4-BE49-F238E27FC236}">
                <a16:creationId xmlns:a16="http://schemas.microsoft.com/office/drawing/2014/main" id="{7B23608D-5A31-DE41-B4C9-36F428DDBE0E}"/>
              </a:ext>
            </a:extLst>
          </p:cNvPr>
          <p:cNvPicPr>
            <a:picLocks noChangeAspect="1"/>
          </p:cNvPicPr>
          <p:nvPr/>
        </p:nvPicPr>
        <p:blipFill>
          <a:blip r:embed="rId12"/>
          <a:stretch>
            <a:fillRect/>
          </a:stretch>
        </p:blipFill>
        <p:spPr>
          <a:xfrm>
            <a:off x="1669774" y="4192656"/>
            <a:ext cx="546100" cy="622300"/>
          </a:xfrm>
          <a:prstGeom prst="rect">
            <a:avLst/>
          </a:prstGeom>
        </p:spPr>
      </p:pic>
      <p:pic>
        <p:nvPicPr>
          <p:cNvPr id="16" name="Picture 15">
            <a:extLst>
              <a:ext uri="{FF2B5EF4-FFF2-40B4-BE49-F238E27FC236}">
                <a16:creationId xmlns:a16="http://schemas.microsoft.com/office/drawing/2014/main" id="{5E0B9F04-B9F4-6F49-BF07-6639B6034F21}"/>
              </a:ext>
            </a:extLst>
          </p:cNvPr>
          <p:cNvPicPr>
            <a:picLocks noChangeAspect="1"/>
          </p:cNvPicPr>
          <p:nvPr/>
        </p:nvPicPr>
        <p:blipFill>
          <a:blip r:embed="rId13"/>
          <a:stretch>
            <a:fillRect/>
          </a:stretch>
        </p:blipFill>
        <p:spPr>
          <a:xfrm>
            <a:off x="6916898" y="2939920"/>
            <a:ext cx="558800" cy="584200"/>
          </a:xfrm>
          <a:prstGeom prst="rect">
            <a:avLst/>
          </a:prstGeom>
        </p:spPr>
      </p:pic>
      <p:pic>
        <p:nvPicPr>
          <p:cNvPr id="17" name="Picture 16">
            <a:extLst>
              <a:ext uri="{FF2B5EF4-FFF2-40B4-BE49-F238E27FC236}">
                <a16:creationId xmlns:a16="http://schemas.microsoft.com/office/drawing/2014/main" id="{D674F234-AF3D-374E-B09B-AE59B98E7015}"/>
              </a:ext>
            </a:extLst>
          </p:cNvPr>
          <p:cNvPicPr>
            <a:picLocks noChangeAspect="1"/>
          </p:cNvPicPr>
          <p:nvPr/>
        </p:nvPicPr>
        <p:blipFill>
          <a:blip r:embed="rId14"/>
          <a:stretch>
            <a:fillRect/>
          </a:stretch>
        </p:blipFill>
        <p:spPr>
          <a:xfrm>
            <a:off x="3931386" y="4243456"/>
            <a:ext cx="609600" cy="635000"/>
          </a:xfrm>
          <a:prstGeom prst="rect">
            <a:avLst/>
          </a:prstGeom>
        </p:spPr>
      </p:pic>
      <p:pic>
        <p:nvPicPr>
          <p:cNvPr id="18" name="Picture 17">
            <a:extLst>
              <a:ext uri="{FF2B5EF4-FFF2-40B4-BE49-F238E27FC236}">
                <a16:creationId xmlns:a16="http://schemas.microsoft.com/office/drawing/2014/main" id="{A2FD290B-504F-7B43-A9BE-5AA342A09313}"/>
              </a:ext>
            </a:extLst>
          </p:cNvPr>
          <p:cNvPicPr>
            <a:picLocks noChangeAspect="1"/>
          </p:cNvPicPr>
          <p:nvPr/>
        </p:nvPicPr>
        <p:blipFill>
          <a:blip r:embed="rId15"/>
          <a:stretch>
            <a:fillRect/>
          </a:stretch>
        </p:blipFill>
        <p:spPr>
          <a:xfrm>
            <a:off x="8295587" y="3676374"/>
            <a:ext cx="495300" cy="508000"/>
          </a:xfrm>
          <a:prstGeom prst="rect">
            <a:avLst/>
          </a:prstGeom>
        </p:spPr>
      </p:pic>
      <p:pic>
        <p:nvPicPr>
          <p:cNvPr id="19" name="Picture 18">
            <a:extLst>
              <a:ext uri="{FF2B5EF4-FFF2-40B4-BE49-F238E27FC236}">
                <a16:creationId xmlns:a16="http://schemas.microsoft.com/office/drawing/2014/main" id="{95E35B1F-B8FE-AF48-8422-512C955D7D89}"/>
              </a:ext>
            </a:extLst>
          </p:cNvPr>
          <p:cNvPicPr>
            <a:picLocks noChangeAspect="1"/>
          </p:cNvPicPr>
          <p:nvPr/>
        </p:nvPicPr>
        <p:blipFill>
          <a:blip r:embed="rId16"/>
          <a:stretch>
            <a:fillRect/>
          </a:stretch>
        </p:blipFill>
        <p:spPr>
          <a:xfrm>
            <a:off x="3507133" y="2189792"/>
            <a:ext cx="533400" cy="457200"/>
          </a:xfrm>
          <a:prstGeom prst="rect">
            <a:avLst/>
          </a:prstGeom>
        </p:spPr>
      </p:pic>
      <p:pic>
        <p:nvPicPr>
          <p:cNvPr id="20" name="Picture 19">
            <a:extLst>
              <a:ext uri="{FF2B5EF4-FFF2-40B4-BE49-F238E27FC236}">
                <a16:creationId xmlns:a16="http://schemas.microsoft.com/office/drawing/2014/main" id="{287686BB-58D3-D947-842F-D54CE48CC951}"/>
              </a:ext>
            </a:extLst>
          </p:cNvPr>
          <p:cNvPicPr>
            <a:picLocks noChangeAspect="1"/>
          </p:cNvPicPr>
          <p:nvPr/>
        </p:nvPicPr>
        <p:blipFill>
          <a:blip r:embed="rId17"/>
          <a:stretch>
            <a:fillRect/>
          </a:stretch>
        </p:blipFill>
        <p:spPr>
          <a:xfrm>
            <a:off x="9579849" y="2584320"/>
            <a:ext cx="508000" cy="431800"/>
          </a:xfrm>
          <a:prstGeom prst="rect">
            <a:avLst/>
          </a:prstGeom>
        </p:spPr>
      </p:pic>
      <p:pic>
        <p:nvPicPr>
          <p:cNvPr id="21" name="Picture 20">
            <a:extLst>
              <a:ext uri="{FF2B5EF4-FFF2-40B4-BE49-F238E27FC236}">
                <a16:creationId xmlns:a16="http://schemas.microsoft.com/office/drawing/2014/main" id="{D161F46C-7AFB-7B43-81E8-44568B357CBA}"/>
              </a:ext>
            </a:extLst>
          </p:cNvPr>
          <p:cNvPicPr>
            <a:picLocks noChangeAspect="1"/>
          </p:cNvPicPr>
          <p:nvPr/>
        </p:nvPicPr>
        <p:blipFill>
          <a:blip r:embed="rId18"/>
          <a:stretch>
            <a:fillRect/>
          </a:stretch>
        </p:blipFill>
        <p:spPr>
          <a:xfrm>
            <a:off x="777921" y="2970696"/>
            <a:ext cx="558800" cy="508000"/>
          </a:xfrm>
          <a:prstGeom prst="rect">
            <a:avLst/>
          </a:prstGeom>
        </p:spPr>
      </p:pic>
      <p:pic>
        <p:nvPicPr>
          <p:cNvPr id="22" name="Picture 21">
            <a:extLst>
              <a:ext uri="{FF2B5EF4-FFF2-40B4-BE49-F238E27FC236}">
                <a16:creationId xmlns:a16="http://schemas.microsoft.com/office/drawing/2014/main" id="{DE4FD0C3-B89D-AE47-91DC-C59A3F7E4F14}"/>
              </a:ext>
            </a:extLst>
          </p:cNvPr>
          <p:cNvPicPr>
            <a:picLocks noChangeAspect="1"/>
          </p:cNvPicPr>
          <p:nvPr/>
        </p:nvPicPr>
        <p:blipFill>
          <a:blip r:embed="rId19"/>
          <a:stretch>
            <a:fillRect/>
          </a:stretch>
        </p:blipFill>
        <p:spPr>
          <a:xfrm>
            <a:off x="11423789" y="383429"/>
            <a:ext cx="508000" cy="558800"/>
          </a:xfrm>
          <a:prstGeom prst="rect">
            <a:avLst/>
          </a:prstGeom>
        </p:spPr>
      </p:pic>
      <p:pic>
        <p:nvPicPr>
          <p:cNvPr id="23" name="Picture 22">
            <a:extLst>
              <a:ext uri="{FF2B5EF4-FFF2-40B4-BE49-F238E27FC236}">
                <a16:creationId xmlns:a16="http://schemas.microsoft.com/office/drawing/2014/main" id="{C3C246A5-2928-CE40-AF23-03D086E4CE4D}"/>
              </a:ext>
            </a:extLst>
          </p:cNvPr>
          <p:cNvPicPr>
            <a:picLocks noChangeAspect="1"/>
          </p:cNvPicPr>
          <p:nvPr/>
        </p:nvPicPr>
        <p:blipFill>
          <a:blip r:embed="rId20"/>
          <a:stretch>
            <a:fillRect/>
          </a:stretch>
        </p:blipFill>
        <p:spPr>
          <a:xfrm>
            <a:off x="5229685" y="5594350"/>
            <a:ext cx="495300" cy="546100"/>
          </a:xfrm>
          <a:prstGeom prst="rect">
            <a:avLst/>
          </a:prstGeom>
        </p:spPr>
      </p:pic>
      <p:pic>
        <p:nvPicPr>
          <p:cNvPr id="24" name="Picture 23">
            <a:extLst>
              <a:ext uri="{FF2B5EF4-FFF2-40B4-BE49-F238E27FC236}">
                <a16:creationId xmlns:a16="http://schemas.microsoft.com/office/drawing/2014/main" id="{6B25A9BC-46A0-8A4B-AA5D-5B6CA310C28E}"/>
              </a:ext>
            </a:extLst>
          </p:cNvPr>
          <p:cNvPicPr>
            <a:picLocks noChangeAspect="1"/>
          </p:cNvPicPr>
          <p:nvPr/>
        </p:nvPicPr>
        <p:blipFill>
          <a:blip r:embed="rId21"/>
          <a:stretch>
            <a:fillRect/>
          </a:stretch>
        </p:blipFill>
        <p:spPr>
          <a:xfrm>
            <a:off x="5679200" y="3595756"/>
            <a:ext cx="533400" cy="596900"/>
          </a:xfrm>
          <a:prstGeom prst="rect">
            <a:avLst/>
          </a:prstGeom>
        </p:spPr>
      </p:pic>
      <p:pic>
        <p:nvPicPr>
          <p:cNvPr id="25" name="Picture 24">
            <a:extLst>
              <a:ext uri="{FF2B5EF4-FFF2-40B4-BE49-F238E27FC236}">
                <a16:creationId xmlns:a16="http://schemas.microsoft.com/office/drawing/2014/main" id="{26875998-9788-2B47-ADAB-9D2DF0E808C4}"/>
              </a:ext>
            </a:extLst>
          </p:cNvPr>
          <p:cNvPicPr>
            <a:picLocks noChangeAspect="1"/>
          </p:cNvPicPr>
          <p:nvPr/>
        </p:nvPicPr>
        <p:blipFill>
          <a:blip r:embed="rId22"/>
          <a:stretch>
            <a:fillRect/>
          </a:stretch>
        </p:blipFill>
        <p:spPr>
          <a:xfrm>
            <a:off x="8909602" y="705760"/>
            <a:ext cx="495300" cy="609600"/>
          </a:xfrm>
          <a:prstGeom prst="rect">
            <a:avLst/>
          </a:prstGeom>
        </p:spPr>
      </p:pic>
      <p:pic>
        <p:nvPicPr>
          <p:cNvPr id="26" name="Picture 25">
            <a:extLst>
              <a:ext uri="{FF2B5EF4-FFF2-40B4-BE49-F238E27FC236}">
                <a16:creationId xmlns:a16="http://schemas.microsoft.com/office/drawing/2014/main" id="{E74B066B-6DE4-D646-8F6C-B639628D7A58}"/>
              </a:ext>
            </a:extLst>
          </p:cNvPr>
          <p:cNvPicPr>
            <a:picLocks noChangeAspect="1"/>
          </p:cNvPicPr>
          <p:nvPr/>
        </p:nvPicPr>
        <p:blipFill>
          <a:blip r:embed="rId23"/>
          <a:stretch>
            <a:fillRect/>
          </a:stretch>
        </p:blipFill>
        <p:spPr>
          <a:xfrm>
            <a:off x="6701550" y="1368287"/>
            <a:ext cx="508000" cy="457200"/>
          </a:xfrm>
          <a:prstGeom prst="rect">
            <a:avLst/>
          </a:prstGeom>
        </p:spPr>
      </p:pic>
      <p:pic>
        <p:nvPicPr>
          <p:cNvPr id="27" name="Picture 26">
            <a:extLst>
              <a:ext uri="{FF2B5EF4-FFF2-40B4-BE49-F238E27FC236}">
                <a16:creationId xmlns:a16="http://schemas.microsoft.com/office/drawing/2014/main" id="{7B7547FC-7FF4-6A4B-BBE7-40416F85EE98}"/>
              </a:ext>
            </a:extLst>
          </p:cNvPr>
          <p:cNvPicPr>
            <a:picLocks noChangeAspect="1"/>
          </p:cNvPicPr>
          <p:nvPr/>
        </p:nvPicPr>
        <p:blipFill>
          <a:blip r:embed="rId24"/>
          <a:stretch>
            <a:fillRect/>
          </a:stretch>
        </p:blipFill>
        <p:spPr>
          <a:xfrm>
            <a:off x="3773833" y="146960"/>
            <a:ext cx="584200" cy="558800"/>
          </a:xfrm>
          <a:prstGeom prst="rect">
            <a:avLst/>
          </a:prstGeom>
        </p:spPr>
      </p:pic>
      <p:pic>
        <p:nvPicPr>
          <p:cNvPr id="28" name="Picture 27">
            <a:extLst>
              <a:ext uri="{FF2B5EF4-FFF2-40B4-BE49-F238E27FC236}">
                <a16:creationId xmlns:a16="http://schemas.microsoft.com/office/drawing/2014/main" id="{F64DF455-1EB9-CE4A-9BD8-B9F4F7809376}"/>
              </a:ext>
            </a:extLst>
          </p:cNvPr>
          <p:cNvPicPr>
            <a:picLocks noChangeAspect="1"/>
          </p:cNvPicPr>
          <p:nvPr/>
        </p:nvPicPr>
        <p:blipFill>
          <a:blip r:embed="rId25"/>
          <a:stretch>
            <a:fillRect/>
          </a:stretch>
        </p:blipFill>
        <p:spPr>
          <a:xfrm>
            <a:off x="10281478" y="1590261"/>
            <a:ext cx="533400" cy="520700"/>
          </a:xfrm>
          <a:prstGeom prst="rect">
            <a:avLst/>
          </a:prstGeom>
        </p:spPr>
      </p:pic>
      <p:pic>
        <p:nvPicPr>
          <p:cNvPr id="29" name="Picture 28">
            <a:extLst>
              <a:ext uri="{FF2B5EF4-FFF2-40B4-BE49-F238E27FC236}">
                <a16:creationId xmlns:a16="http://schemas.microsoft.com/office/drawing/2014/main" id="{53246AB3-3584-D44F-B985-01000784A25C}"/>
              </a:ext>
            </a:extLst>
          </p:cNvPr>
          <p:cNvPicPr>
            <a:picLocks noChangeAspect="1"/>
          </p:cNvPicPr>
          <p:nvPr/>
        </p:nvPicPr>
        <p:blipFill>
          <a:blip r:embed="rId26"/>
          <a:stretch>
            <a:fillRect/>
          </a:stretch>
        </p:blipFill>
        <p:spPr>
          <a:xfrm>
            <a:off x="350309" y="6010413"/>
            <a:ext cx="533400" cy="469900"/>
          </a:xfrm>
          <a:prstGeom prst="rect">
            <a:avLst/>
          </a:prstGeom>
        </p:spPr>
      </p:pic>
      <p:pic>
        <p:nvPicPr>
          <p:cNvPr id="30" name="Picture 29">
            <a:extLst>
              <a:ext uri="{FF2B5EF4-FFF2-40B4-BE49-F238E27FC236}">
                <a16:creationId xmlns:a16="http://schemas.microsoft.com/office/drawing/2014/main" id="{0B6EA8ED-0CA9-8549-A11A-F5A6F824815F}"/>
              </a:ext>
            </a:extLst>
          </p:cNvPr>
          <p:cNvPicPr>
            <a:picLocks noChangeAspect="1"/>
          </p:cNvPicPr>
          <p:nvPr/>
        </p:nvPicPr>
        <p:blipFill>
          <a:blip r:embed="rId27"/>
          <a:stretch>
            <a:fillRect/>
          </a:stretch>
        </p:blipFill>
        <p:spPr>
          <a:xfrm>
            <a:off x="583558" y="4580006"/>
            <a:ext cx="647700" cy="596900"/>
          </a:xfrm>
          <a:prstGeom prst="rect">
            <a:avLst/>
          </a:prstGeom>
        </p:spPr>
      </p:pic>
      <p:pic>
        <p:nvPicPr>
          <p:cNvPr id="31" name="Picture 30">
            <a:extLst>
              <a:ext uri="{FF2B5EF4-FFF2-40B4-BE49-F238E27FC236}">
                <a16:creationId xmlns:a16="http://schemas.microsoft.com/office/drawing/2014/main" id="{6C18D9A2-A793-6241-BD6F-7C9C499D1D0D}"/>
              </a:ext>
            </a:extLst>
          </p:cNvPr>
          <p:cNvPicPr>
            <a:picLocks noChangeAspect="1"/>
          </p:cNvPicPr>
          <p:nvPr/>
        </p:nvPicPr>
        <p:blipFill>
          <a:blip r:embed="rId28"/>
          <a:stretch>
            <a:fillRect/>
          </a:stretch>
        </p:blipFill>
        <p:spPr>
          <a:xfrm>
            <a:off x="7585395" y="403308"/>
            <a:ext cx="495300" cy="495300"/>
          </a:xfrm>
          <a:prstGeom prst="rect">
            <a:avLst/>
          </a:prstGeom>
        </p:spPr>
      </p:pic>
      <p:pic>
        <p:nvPicPr>
          <p:cNvPr id="32" name="Picture 31">
            <a:extLst>
              <a:ext uri="{FF2B5EF4-FFF2-40B4-BE49-F238E27FC236}">
                <a16:creationId xmlns:a16="http://schemas.microsoft.com/office/drawing/2014/main" id="{09C68BC9-654A-2B4A-870D-0BE4BA729F66}"/>
              </a:ext>
            </a:extLst>
          </p:cNvPr>
          <p:cNvPicPr>
            <a:picLocks noChangeAspect="1"/>
          </p:cNvPicPr>
          <p:nvPr/>
        </p:nvPicPr>
        <p:blipFill>
          <a:blip r:embed="rId29"/>
          <a:stretch>
            <a:fillRect/>
          </a:stretch>
        </p:blipFill>
        <p:spPr>
          <a:xfrm>
            <a:off x="1892024" y="2513497"/>
            <a:ext cx="647700" cy="660400"/>
          </a:xfrm>
          <a:prstGeom prst="rect">
            <a:avLst/>
          </a:prstGeom>
        </p:spPr>
      </p:pic>
      <p:pic>
        <p:nvPicPr>
          <p:cNvPr id="33" name="Picture 32">
            <a:extLst>
              <a:ext uri="{FF2B5EF4-FFF2-40B4-BE49-F238E27FC236}">
                <a16:creationId xmlns:a16="http://schemas.microsoft.com/office/drawing/2014/main" id="{F31A84EB-E598-BE49-B881-1AFC38BEFC1F}"/>
              </a:ext>
            </a:extLst>
          </p:cNvPr>
          <p:cNvPicPr>
            <a:picLocks noChangeAspect="1"/>
          </p:cNvPicPr>
          <p:nvPr/>
        </p:nvPicPr>
        <p:blipFill>
          <a:blip r:embed="rId30"/>
          <a:stretch>
            <a:fillRect/>
          </a:stretch>
        </p:blipFill>
        <p:spPr>
          <a:xfrm>
            <a:off x="6096000" y="6153684"/>
            <a:ext cx="546100" cy="584200"/>
          </a:xfrm>
          <a:prstGeom prst="rect">
            <a:avLst/>
          </a:prstGeom>
        </p:spPr>
      </p:pic>
      <p:pic>
        <p:nvPicPr>
          <p:cNvPr id="34" name="Picture 33">
            <a:extLst>
              <a:ext uri="{FF2B5EF4-FFF2-40B4-BE49-F238E27FC236}">
                <a16:creationId xmlns:a16="http://schemas.microsoft.com/office/drawing/2014/main" id="{9421DEC0-36D7-9E43-8EE5-F5325F2FAF42}"/>
              </a:ext>
            </a:extLst>
          </p:cNvPr>
          <p:cNvPicPr>
            <a:picLocks noChangeAspect="1"/>
          </p:cNvPicPr>
          <p:nvPr/>
        </p:nvPicPr>
        <p:blipFill>
          <a:blip r:embed="rId31"/>
          <a:stretch>
            <a:fillRect/>
          </a:stretch>
        </p:blipFill>
        <p:spPr>
          <a:xfrm>
            <a:off x="1746366" y="5274915"/>
            <a:ext cx="520700" cy="558800"/>
          </a:xfrm>
          <a:prstGeom prst="rect">
            <a:avLst/>
          </a:prstGeom>
        </p:spPr>
      </p:pic>
      <p:pic>
        <p:nvPicPr>
          <p:cNvPr id="35" name="Picture 34">
            <a:extLst>
              <a:ext uri="{FF2B5EF4-FFF2-40B4-BE49-F238E27FC236}">
                <a16:creationId xmlns:a16="http://schemas.microsoft.com/office/drawing/2014/main" id="{CED00C37-6735-7640-9B9A-F2C3729D4E85}"/>
              </a:ext>
            </a:extLst>
          </p:cNvPr>
          <p:cNvPicPr>
            <a:picLocks noChangeAspect="1"/>
          </p:cNvPicPr>
          <p:nvPr/>
        </p:nvPicPr>
        <p:blipFill>
          <a:blip r:embed="rId32"/>
          <a:stretch>
            <a:fillRect/>
          </a:stretch>
        </p:blipFill>
        <p:spPr>
          <a:xfrm>
            <a:off x="4225880" y="1040995"/>
            <a:ext cx="520700" cy="558800"/>
          </a:xfrm>
          <a:prstGeom prst="rect">
            <a:avLst/>
          </a:prstGeom>
        </p:spPr>
      </p:pic>
      <p:pic>
        <p:nvPicPr>
          <p:cNvPr id="36" name="Picture 35">
            <a:extLst>
              <a:ext uri="{FF2B5EF4-FFF2-40B4-BE49-F238E27FC236}">
                <a16:creationId xmlns:a16="http://schemas.microsoft.com/office/drawing/2014/main" id="{B069EDE5-22CC-5645-8C26-298B266DD57D}"/>
              </a:ext>
            </a:extLst>
          </p:cNvPr>
          <p:cNvPicPr>
            <a:picLocks noChangeAspect="1"/>
          </p:cNvPicPr>
          <p:nvPr/>
        </p:nvPicPr>
        <p:blipFill>
          <a:blip r:embed="rId33"/>
          <a:stretch>
            <a:fillRect/>
          </a:stretch>
        </p:blipFill>
        <p:spPr>
          <a:xfrm>
            <a:off x="4927670" y="418511"/>
            <a:ext cx="533400" cy="622300"/>
          </a:xfrm>
          <a:prstGeom prst="rect">
            <a:avLst/>
          </a:prstGeom>
        </p:spPr>
      </p:pic>
      <p:pic>
        <p:nvPicPr>
          <p:cNvPr id="37" name="Picture 36">
            <a:extLst>
              <a:ext uri="{FF2B5EF4-FFF2-40B4-BE49-F238E27FC236}">
                <a16:creationId xmlns:a16="http://schemas.microsoft.com/office/drawing/2014/main" id="{FF3D5DD9-3A69-CD4F-9FF3-4601AD050048}"/>
              </a:ext>
            </a:extLst>
          </p:cNvPr>
          <p:cNvPicPr>
            <a:picLocks noChangeAspect="1"/>
          </p:cNvPicPr>
          <p:nvPr/>
        </p:nvPicPr>
        <p:blipFill>
          <a:blip r:embed="rId34"/>
          <a:stretch>
            <a:fillRect/>
          </a:stretch>
        </p:blipFill>
        <p:spPr>
          <a:xfrm>
            <a:off x="3692480" y="6126840"/>
            <a:ext cx="533400" cy="584200"/>
          </a:xfrm>
          <a:prstGeom prst="rect">
            <a:avLst/>
          </a:prstGeom>
        </p:spPr>
      </p:pic>
    </p:spTree>
    <p:extLst>
      <p:ext uri="{BB962C8B-B14F-4D97-AF65-F5344CB8AC3E}">
        <p14:creationId xmlns:p14="http://schemas.microsoft.com/office/powerpoint/2010/main" val="2270404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dissolve">
                                      <p:cBhvr>
                                        <p:cTn id="11" dur="500"/>
                                        <p:tgtEl>
                                          <p:spTgt spid="2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dissolve">
                                      <p:cBhvr>
                                        <p:cTn id="23" dur="500"/>
                                        <p:tgtEl>
                                          <p:spTgt spid="22"/>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dissolve">
                                      <p:cBhvr>
                                        <p:cTn id="39" dur="500"/>
                                        <p:tgtEl>
                                          <p:spTgt spid="27"/>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par>
                                <p:cTn id="44" presetID="9"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childTnLst>
                          </p:cTn>
                        </p:par>
                        <p:par>
                          <p:cTn id="47" fill="hold">
                            <p:stCondLst>
                              <p:cond delay="5000"/>
                            </p:stCondLst>
                            <p:childTnLst>
                              <p:par>
                                <p:cTn id="48" presetID="9" presetClass="entr" presetSubtype="0"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dissolve">
                                      <p:cBhvr>
                                        <p:cTn id="50" dur="500"/>
                                        <p:tgtEl>
                                          <p:spTgt spid="33"/>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childTnLst>
                          </p:cTn>
                        </p:par>
                        <p:par>
                          <p:cTn id="54" fill="hold">
                            <p:stCondLst>
                              <p:cond delay="5500"/>
                            </p:stCondLst>
                            <p:childTnLst>
                              <p:par>
                                <p:cTn id="55" presetID="9" presetClass="entr" presetSubtype="0"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500"/>
                                        <p:tgtEl>
                                          <p:spTgt spid="19"/>
                                        </p:tgtEl>
                                      </p:cBhvr>
                                    </p:animEffect>
                                  </p:childTnLst>
                                </p:cTn>
                              </p:par>
                              <p:par>
                                <p:cTn id="58" presetID="9"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dissolve">
                                      <p:cBhvr>
                                        <p:cTn id="60" dur="500"/>
                                        <p:tgtEl>
                                          <p:spTgt spid="11"/>
                                        </p:tgtEl>
                                      </p:cBhvr>
                                    </p:animEffect>
                                  </p:childTnLst>
                                </p:cTn>
                              </p:par>
                            </p:childTnLst>
                          </p:cTn>
                        </p:par>
                        <p:par>
                          <p:cTn id="61" fill="hold">
                            <p:stCondLst>
                              <p:cond delay="6000"/>
                            </p:stCondLst>
                            <p:childTnLst>
                              <p:par>
                                <p:cTn id="62" presetID="9" presetClass="entr" presetSubtype="0"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dissolve">
                                      <p:cBhvr>
                                        <p:cTn id="67" dur="500"/>
                                        <p:tgtEl>
                                          <p:spTgt spid="30"/>
                                        </p:tgtEl>
                                      </p:cBhvr>
                                    </p:animEffect>
                                  </p:childTnLst>
                                </p:cTn>
                              </p:par>
                            </p:childTnLst>
                          </p:cTn>
                        </p:par>
                        <p:par>
                          <p:cTn id="68" fill="hold">
                            <p:stCondLst>
                              <p:cond delay="6500"/>
                            </p:stCondLst>
                            <p:childTnLst>
                              <p:par>
                                <p:cTn id="69" presetID="9" presetClass="entr" presetSubtype="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dissolve">
                                      <p:cBhvr>
                                        <p:cTn id="71" dur="500"/>
                                        <p:tgtEl>
                                          <p:spTgt spid="16"/>
                                        </p:tgtEl>
                                      </p:cBhvr>
                                    </p:animEffect>
                                  </p:childTnLst>
                                </p:cTn>
                              </p:par>
                              <p:par>
                                <p:cTn id="72" presetID="9" presetClass="entr" presetSubtype="0" fill="hold"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dissolve">
                                      <p:cBhvr>
                                        <p:cTn id="77" dur="500"/>
                                        <p:tgtEl>
                                          <p:spTgt spid="8"/>
                                        </p:tgtEl>
                                      </p:cBhvr>
                                    </p:animEffect>
                                  </p:childTnLst>
                                </p:cTn>
                              </p:par>
                            </p:childTnLst>
                          </p:cTn>
                        </p:par>
                        <p:par>
                          <p:cTn id="78" fill="hold">
                            <p:stCondLst>
                              <p:cond delay="7000"/>
                            </p:stCondLst>
                            <p:childTnLst>
                              <p:par>
                                <p:cTn id="79" presetID="9" presetClass="entr" presetSubtype="0" fill="hold"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par>
                                <p:cTn id="82" presetID="9" presetClass="entr" presetSubtype="0" fill="hold"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dissolve">
                                      <p:cBhvr>
                                        <p:cTn id="84" dur="500"/>
                                        <p:tgtEl>
                                          <p:spTgt spid="17"/>
                                        </p:tgtEl>
                                      </p:cBhvr>
                                    </p:animEffect>
                                  </p:childTnLst>
                                </p:cTn>
                              </p:par>
                              <p:par>
                                <p:cTn id="85" presetID="9" presetClass="entr" presetSubtype="0"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dissolve">
                                      <p:cBhvr>
                                        <p:cTn id="87" dur="500"/>
                                        <p:tgtEl>
                                          <p:spTgt spid="29"/>
                                        </p:tgtEl>
                                      </p:cBhvr>
                                    </p:animEffect>
                                  </p:childTnLst>
                                </p:cTn>
                              </p:par>
                            </p:childTnLst>
                          </p:cTn>
                        </p:par>
                        <p:par>
                          <p:cTn id="88" fill="hold">
                            <p:stCondLst>
                              <p:cond delay="7500"/>
                            </p:stCondLst>
                            <p:childTnLst>
                              <p:par>
                                <p:cTn id="89" presetID="9" presetClass="entr" presetSubtype="0" fill="hold"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dissolve">
                                      <p:cBhvr>
                                        <p:cTn id="91" dur="500"/>
                                        <p:tgtEl>
                                          <p:spTgt spid="9"/>
                                        </p:tgtEl>
                                      </p:cBhvr>
                                    </p:animEffect>
                                  </p:childTnLst>
                                </p:cTn>
                              </p:par>
                              <p:par>
                                <p:cTn id="92" presetID="9" presetClass="entr" presetSubtype="0" fill="hold" nodeType="with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dissolve">
                                      <p:cBhvr>
                                        <p:cTn id="94" dur="500"/>
                                        <p:tgtEl>
                                          <p:spTgt spid="10"/>
                                        </p:tgtEl>
                                      </p:cBhvr>
                                    </p:animEffect>
                                  </p:childTnLst>
                                </p:cTn>
                              </p:par>
                              <p:par>
                                <p:cTn id="95" presetID="9" presetClass="entr" presetSubtype="0" fill="hold"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dissolve">
                                      <p:cBhvr>
                                        <p:cTn id="97" dur="500"/>
                                        <p:tgtEl>
                                          <p:spTgt spid="23"/>
                                        </p:tgtEl>
                                      </p:cBhvr>
                                    </p:animEffect>
                                  </p:childTnLst>
                                </p:cTn>
                              </p:par>
                              <p:par>
                                <p:cTn id="98" presetID="9" presetClass="entr" presetSubtype="0" fill="hold"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childTnLst>
                          </p:cTn>
                        </p:par>
                        <p:par>
                          <p:cTn id="101" fill="hold">
                            <p:stCondLst>
                              <p:cond delay="8000"/>
                            </p:stCondLst>
                            <p:childTnLst>
                              <p:par>
                                <p:cTn id="102" presetID="9" presetClass="entr" presetSubtype="0" fill="hold" nodeType="after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dissolve">
                                      <p:cBhvr>
                                        <p:cTn id="104" dur="500"/>
                                        <p:tgtEl>
                                          <p:spTgt spid="35"/>
                                        </p:tgtEl>
                                      </p:cBhvr>
                                    </p:animEffect>
                                  </p:childTnLst>
                                </p:cTn>
                              </p:par>
                              <p:par>
                                <p:cTn id="105" presetID="9" presetClass="entr" presetSubtype="0" fill="hold"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dissolve">
                                      <p:cBhvr>
                                        <p:cTn id="107" dur="500"/>
                                        <p:tgtEl>
                                          <p:spTgt spid="32"/>
                                        </p:tgtEl>
                                      </p:cBhvr>
                                    </p:animEffect>
                                  </p:childTnLst>
                                </p:cTn>
                              </p:par>
                              <p:par>
                                <p:cTn id="108" presetID="9" presetClass="entr" presetSubtype="0" fill="hold"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nodeType="withEffect">
                                  <p:stCondLst>
                                    <p:cond delay="0"/>
                                  </p:stCondLst>
                                  <p:childTnLst>
                                    <p:set>
                                      <p:cBhvr>
                                        <p:cTn id="112" dur="1" fill="hold">
                                          <p:stCondLst>
                                            <p:cond delay="0"/>
                                          </p:stCondLst>
                                        </p:cTn>
                                        <p:tgtEl>
                                          <p:spTgt spid="14"/>
                                        </p:tgtEl>
                                        <p:attrNameLst>
                                          <p:attrName>style.visibility</p:attrName>
                                        </p:attrNameLst>
                                      </p:cBhvr>
                                      <p:to>
                                        <p:strVal val="visible"/>
                                      </p:to>
                                    </p:set>
                                    <p:animEffect transition="in" filter="dissolve">
                                      <p:cBhvr>
                                        <p:cTn id="1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89B7-7743-4BFC-B6D2-36A549EA412C}"/>
              </a:ext>
            </a:extLst>
          </p:cNvPr>
          <p:cNvSpPr>
            <a:spLocks noGrp="1"/>
          </p:cNvSpPr>
          <p:nvPr>
            <p:ph type="title"/>
          </p:nvPr>
        </p:nvSpPr>
        <p:spPr/>
        <p:txBody>
          <a:bodyPr/>
          <a:lstStyle/>
          <a:p>
            <a:r>
              <a:rPr lang="en-US" dirty="0"/>
              <a:t>Tasks in Teams</a:t>
            </a:r>
          </a:p>
        </p:txBody>
      </p:sp>
      <p:sp>
        <p:nvSpPr>
          <p:cNvPr id="16" name="Text Placeholder 15">
            <a:extLst>
              <a:ext uri="{FF2B5EF4-FFF2-40B4-BE49-F238E27FC236}">
                <a16:creationId xmlns:a16="http://schemas.microsoft.com/office/drawing/2014/main" id="{9429E3FB-246E-491D-8B55-A5099A2CB818}"/>
              </a:ext>
            </a:extLst>
          </p:cNvPr>
          <p:cNvSpPr>
            <a:spLocks noGrp="1"/>
          </p:cNvSpPr>
          <p:nvPr>
            <p:ph type="body" sz="quarter" idx="10"/>
          </p:nvPr>
        </p:nvSpPr>
        <p:spPr>
          <a:xfrm>
            <a:off x="586390" y="1434370"/>
            <a:ext cx="4879631" cy="3303468"/>
          </a:xfrm>
        </p:spPr>
        <p:txBody>
          <a:bodyPr/>
          <a:lstStyle/>
          <a:p>
            <a:r>
              <a:rPr lang="en-US" dirty="0"/>
              <a:t>Teams App to keep collaboration in one place</a:t>
            </a:r>
          </a:p>
          <a:p>
            <a:r>
              <a:rPr lang="en-US" dirty="0"/>
              <a:t>Roll of up tasks from other Microsoft 365</a:t>
            </a:r>
          </a:p>
          <a:p>
            <a:pPr marL="342900" indent="-342900">
              <a:buFont typeface="Arial" panose="020B0604020202020204" pitchFamily="34" charset="0"/>
              <a:buChar char="•"/>
            </a:pPr>
            <a:r>
              <a:rPr lang="en-US" dirty="0"/>
              <a:t>Planner</a:t>
            </a:r>
          </a:p>
          <a:p>
            <a:pPr marL="342900" indent="-342900">
              <a:buFont typeface="Arial" panose="020B0604020202020204" pitchFamily="34" charset="0"/>
              <a:buChar char="•"/>
            </a:pPr>
            <a:r>
              <a:rPr lang="en-US" dirty="0"/>
              <a:t>Outlook / To-Do</a:t>
            </a:r>
          </a:p>
          <a:p>
            <a:endParaRPr lang="en-US" sz="400" dirty="0"/>
          </a:p>
        </p:txBody>
      </p:sp>
      <p:pic>
        <p:nvPicPr>
          <p:cNvPr id="2050" name="Picture 2" descr="Device screen showing a Task list within Teams">
            <a:extLst>
              <a:ext uri="{FF2B5EF4-FFF2-40B4-BE49-F238E27FC236}">
                <a16:creationId xmlns:a16="http://schemas.microsoft.com/office/drawing/2014/main" id="{765EBC4A-59C9-4941-AA0A-B4FC4F3C7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0317" y="2032000"/>
            <a:ext cx="6741683" cy="461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07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89B7-7743-4BFC-B6D2-36A549EA412C}"/>
              </a:ext>
            </a:extLst>
          </p:cNvPr>
          <p:cNvSpPr>
            <a:spLocks noGrp="1"/>
          </p:cNvSpPr>
          <p:nvPr>
            <p:ph type="title"/>
          </p:nvPr>
        </p:nvSpPr>
        <p:spPr/>
        <p:txBody>
          <a:bodyPr/>
          <a:lstStyle/>
          <a:p>
            <a:r>
              <a:rPr lang="en-US" dirty="0"/>
              <a:t>Planner</a:t>
            </a:r>
          </a:p>
        </p:txBody>
      </p:sp>
      <p:sp>
        <p:nvSpPr>
          <p:cNvPr id="16" name="Text Placeholder 15">
            <a:extLst>
              <a:ext uri="{FF2B5EF4-FFF2-40B4-BE49-F238E27FC236}">
                <a16:creationId xmlns:a16="http://schemas.microsoft.com/office/drawing/2014/main" id="{9429E3FB-246E-491D-8B55-A5099A2CB818}"/>
              </a:ext>
            </a:extLst>
          </p:cNvPr>
          <p:cNvSpPr>
            <a:spLocks noGrp="1"/>
          </p:cNvSpPr>
          <p:nvPr>
            <p:ph type="body" sz="quarter" idx="10"/>
          </p:nvPr>
        </p:nvSpPr>
        <p:spPr>
          <a:xfrm>
            <a:off x="586390" y="1434370"/>
            <a:ext cx="4879631" cy="2308324"/>
          </a:xfrm>
        </p:spPr>
        <p:txBody>
          <a:bodyPr/>
          <a:lstStyle/>
          <a:p>
            <a:pPr marL="342900" indent="-342900">
              <a:buFont typeface="Arial" panose="020B0604020202020204" pitchFamily="34" charset="0"/>
              <a:buChar char="•"/>
            </a:pPr>
            <a:r>
              <a:rPr lang="en-US" dirty="0"/>
              <a:t>Team Task Management – Not Project Management</a:t>
            </a:r>
          </a:p>
          <a:p>
            <a:pPr marL="342900" indent="-342900">
              <a:buFont typeface="Arial" panose="020B0604020202020204" pitchFamily="34" charset="0"/>
              <a:buChar char="•"/>
            </a:pPr>
            <a:r>
              <a:rPr lang="en-US" dirty="0"/>
              <a:t>Stand-alone or in Teams</a:t>
            </a:r>
          </a:p>
          <a:p>
            <a:pPr marL="342900" indent="-342900">
              <a:buFont typeface="Arial" panose="020B0604020202020204" pitchFamily="34" charset="0"/>
              <a:buChar char="•"/>
            </a:pPr>
            <a:r>
              <a:rPr lang="en-US" dirty="0"/>
              <a:t>Mobile Apps</a:t>
            </a:r>
          </a:p>
          <a:p>
            <a:endParaRPr lang="en-US" sz="400" dirty="0"/>
          </a:p>
        </p:txBody>
      </p:sp>
      <p:pic>
        <p:nvPicPr>
          <p:cNvPr id="5" name="Picture 2" descr="Device screen showing various lists on a board in Planner">
            <a:extLst>
              <a:ext uri="{FF2B5EF4-FFF2-40B4-BE49-F238E27FC236}">
                <a16:creationId xmlns:a16="http://schemas.microsoft.com/office/drawing/2014/main" id="{36A98434-C3C3-544F-8B8B-0FA2936EE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571" y="2241277"/>
            <a:ext cx="6758668" cy="450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6345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89B7-7743-4BFC-B6D2-36A549EA412C}"/>
              </a:ext>
            </a:extLst>
          </p:cNvPr>
          <p:cNvSpPr>
            <a:spLocks noGrp="1"/>
          </p:cNvSpPr>
          <p:nvPr>
            <p:ph type="title"/>
          </p:nvPr>
        </p:nvSpPr>
        <p:spPr/>
        <p:txBody>
          <a:bodyPr/>
          <a:lstStyle/>
          <a:p>
            <a:r>
              <a:rPr lang="en-US" dirty="0"/>
              <a:t>Outlook / To-Do</a:t>
            </a:r>
          </a:p>
        </p:txBody>
      </p:sp>
      <p:sp>
        <p:nvSpPr>
          <p:cNvPr id="16" name="Text Placeholder 15">
            <a:extLst>
              <a:ext uri="{FF2B5EF4-FFF2-40B4-BE49-F238E27FC236}">
                <a16:creationId xmlns:a16="http://schemas.microsoft.com/office/drawing/2014/main" id="{9429E3FB-246E-491D-8B55-A5099A2CB818}"/>
              </a:ext>
            </a:extLst>
          </p:cNvPr>
          <p:cNvSpPr>
            <a:spLocks noGrp="1"/>
          </p:cNvSpPr>
          <p:nvPr>
            <p:ph type="body" sz="quarter" idx="10"/>
          </p:nvPr>
        </p:nvSpPr>
        <p:spPr>
          <a:xfrm>
            <a:off x="586390" y="1434370"/>
            <a:ext cx="4879631" cy="1938992"/>
          </a:xfrm>
        </p:spPr>
        <p:txBody>
          <a:bodyPr/>
          <a:lstStyle/>
          <a:p>
            <a:pPr marL="342900" indent="-342900">
              <a:buFont typeface="Arial" panose="020B0604020202020204" pitchFamily="34" charset="0"/>
              <a:buChar char="•"/>
            </a:pPr>
            <a:r>
              <a:rPr lang="en-US" dirty="0"/>
              <a:t>Personal Task Management</a:t>
            </a:r>
          </a:p>
          <a:p>
            <a:pPr marL="342900" indent="-342900">
              <a:buFont typeface="Arial" panose="020B0604020202020204" pitchFamily="34" charset="0"/>
              <a:buChar char="•"/>
            </a:pPr>
            <a:r>
              <a:rPr lang="en-US" dirty="0"/>
              <a:t>Turn emails into Tasks</a:t>
            </a:r>
          </a:p>
          <a:p>
            <a:pPr marL="342900" indent="-342900">
              <a:buFont typeface="Arial" panose="020B0604020202020204" pitchFamily="34" charset="0"/>
              <a:buChar char="•"/>
            </a:pPr>
            <a:r>
              <a:rPr lang="en-US" dirty="0"/>
              <a:t>Outlook or Mobile</a:t>
            </a:r>
          </a:p>
          <a:p>
            <a:endParaRPr lang="en-US" sz="400" dirty="0"/>
          </a:p>
        </p:txBody>
      </p:sp>
      <p:pic>
        <p:nvPicPr>
          <p:cNvPr id="3" name="Picture 2">
            <a:extLst>
              <a:ext uri="{FF2B5EF4-FFF2-40B4-BE49-F238E27FC236}">
                <a16:creationId xmlns:a16="http://schemas.microsoft.com/office/drawing/2014/main" id="{A1BE8E1C-DB81-944A-AFD7-E64C288207A6}"/>
              </a:ext>
            </a:extLst>
          </p:cNvPr>
          <p:cNvPicPr>
            <a:picLocks noChangeAspect="1"/>
          </p:cNvPicPr>
          <p:nvPr/>
        </p:nvPicPr>
        <p:blipFill>
          <a:blip r:embed="rId3"/>
          <a:stretch>
            <a:fillRect/>
          </a:stretch>
        </p:blipFill>
        <p:spPr>
          <a:xfrm>
            <a:off x="6725981" y="1434370"/>
            <a:ext cx="5222421" cy="2936144"/>
          </a:xfrm>
          <a:prstGeom prst="rect">
            <a:avLst/>
          </a:prstGeom>
        </p:spPr>
      </p:pic>
      <p:pic>
        <p:nvPicPr>
          <p:cNvPr id="4100" name="Picture 4" descr="Two phone screens showing several planned tasks for the week listed in To Do">
            <a:extLst>
              <a:ext uri="{FF2B5EF4-FFF2-40B4-BE49-F238E27FC236}">
                <a16:creationId xmlns:a16="http://schemas.microsoft.com/office/drawing/2014/main" id="{ECE78879-4D4E-8545-8A38-887A732A2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491" y="3744685"/>
            <a:ext cx="4345021" cy="295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3314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36AC-E9C2-AB43-A02C-FAAC4E706F3C}"/>
              </a:ext>
            </a:extLst>
          </p:cNvPr>
          <p:cNvSpPr>
            <a:spLocks noGrp="1"/>
          </p:cNvSpPr>
          <p:nvPr>
            <p:ph type="title"/>
          </p:nvPr>
        </p:nvSpPr>
        <p:spPr>
          <a:xfrm>
            <a:off x="6096000" y="925140"/>
            <a:ext cx="5374883" cy="528644"/>
          </a:xfrm>
        </p:spPr>
        <p:txBody>
          <a:bodyPr/>
          <a:lstStyle/>
          <a:p>
            <a:r>
              <a:rPr lang="en-US" dirty="0"/>
              <a:t>Let’s focus on a few key services</a:t>
            </a:r>
          </a:p>
        </p:txBody>
      </p:sp>
      <p:sp>
        <p:nvSpPr>
          <p:cNvPr id="3" name="Text Placeholder 2">
            <a:extLst>
              <a:ext uri="{FF2B5EF4-FFF2-40B4-BE49-F238E27FC236}">
                <a16:creationId xmlns:a16="http://schemas.microsoft.com/office/drawing/2014/main" id="{521505F4-BAF7-3440-863C-C5529273EBBA}"/>
              </a:ext>
            </a:extLst>
          </p:cNvPr>
          <p:cNvSpPr>
            <a:spLocks noGrp="1"/>
          </p:cNvSpPr>
          <p:nvPr>
            <p:ph type="body" sz="quarter" idx="11"/>
          </p:nvPr>
        </p:nvSpPr>
        <p:spPr>
          <a:xfrm>
            <a:off x="6096001" y="1846056"/>
            <a:ext cx="5374883" cy="2573509"/>
          </a:xfrm>
        </p:spPr>
        <p:txBody>
          <a:bodyPr/>
          <a:lstStyle/>
          <a:p>
            <a:pPr marL="342900" indent="-342900">
              <a:buFont typeface="Wingdings" pitchFamily="2" charset="2"/>
              <a:buChar char="q"/>
            </a:pPr>
            <a:r>
              <a:rPr lang="en-US" dirty="0"/>
              <a:t>Exchange</a:t>
            </a:r>
          </a:p>
          <a:p>
            <a:pPr marL="342900" indent="-342900">
              <a:buFont typeface="Wingdings" pitchFamily="2" charset="2"/>
              <a:buChar char="q"/>
            </a:pPr>
            <a:r>
              <a:rPr lang="en-US" dirty="0"/>
              <a:t>SharePoint</a:t>
            </a:r>
          </a:p>
          <a:p>
            <a:pPr marL="566997" lvl="1" indent="-342900">
              <a:buFont typeface="Wingdings" pitchFamily="2" charset="2"/>
              <a:buChar char="q"/>
            </a:pPr>
            <a:r>
              <a:rPr lang="en-US" dirty="0"/>
              <a:t>Lists</a:t>
            </a:r>
          </a:p>
          <a:p>
            <a:pPr marL="342900" indent="-342900">
              <a:buFont typeface="Wingdings" pitchFamily="2" charset="2"/>
              <a:buChar char="q"/>
            </a:pPr>
            <a:r>
              <a:rPr lang="en-US" dirty="0"/>
              <a:t>Teams</a:t>
            </a:r>
          </a:p>
          <a:p>
            <a:pPr marL="342900" indent="-342900">
              <a:buFont typeface="Wingdings" pitchFamily="2" charset="2"/>
              <a:buChar char="q"/>
            </a:pPr>
            <a:r>
              <a:rPr lang="en-US" dirty="0"/>
              <a:t>Yammer</a:t>
            </a:r>
          </a:p>
          <a:p>
            <a:pPr marL="342900" indent="-342900">
              <a:buFont typeface="Wingdings" pitchFamily="2" charset="2"/>
              <a:buChar char="q"/>
            </a:pPr>
            <a:r>
              <a:rPr lang="en-US" dirty="0"/>
              <a:t>“Tasks”</a:t>
            </a:r>
          </a:p>
          <a:p>
            <a:pPr marL="566997" lvl="1" indent="-342900">
              <a:buFont typeface="Wingdings" pitchFamily="2" charset="2"/>
              <a:buChar char="q"/>
            </a:pPr>
            <a:r>
              <a:rPr lang="en-US" dirty="0"/>
              <a:t>To-Do</a:t>
            </a:r>
          </a:p>
          <a:p>
            <a:pPr marL="566997" lvl="1" indent="-342900">
              <a:buFont typeface="Wingdings" pitchFamily="2" charset="2"/>
              <a:buChar char="q"/>
            </a:pPr>
            <a:r>
              <a:rPr lang="en-US" dirty="0"/>
              <a:t>Planner</a:t>
            </a:r>
          </a:p>
        </p:txBody>
      </p:sp>
      <p:pic>
        <p:nvPicPr>
          <p:cNvPr id="5" name="Picture 4">
            <a:extLst>
              <a:ext uri="{FF2B5EF4-FFF2-40B4-BE49-F238E27FC236}">
                <a16:creationId xmlns:a16="http://schemas.microsoft.com/office/drawing/2014/main" id="{88D69501-56C6-E745-8C41-90FB63FF6C7F}"/>
              </a:ext>
            </a:extLst>
          </p:cNvPr>
          <p:cNvPicPr>
            <a:picLocks noChangeAspect="1"/>
          </p:cNvPicPr>
          <p:nvPr/>
        </p:nvPicPr>
        <p:blipFill>
          <a:blip r:embed="rId3"/>
          <a:stretch>
            <a:fillRect/>
          </a:stretch>
        </p:blipFill>
        <p:spPr>
          <a:xfrm>
            <a:off x="6096000" y="2705699"/>
            <a:ext cx="558800" cy="584200"/>
          </a:xfrm>
          <a:prstGeom prst="rect">
            <a:avLst/>
          </a:prstGeom>
        </p:spPr>
      </p:pic>
      <p:pic>
        <p:nvPicPr>
          <p:cNvPr id="6" name="Picture 5">
            <a:extLst>
              <a:ext uri="{FF2B5EF4-FFF2-40B4-BE49-F238E27FC236}">
                <a16:creationId xmlns:a16="http://schemas.microsoft.com/office/drawing/2014/main" id="{AB8B31AF-38CE-A140-AF4A-468C902462DE}"/>
              </a:ext>
            </a:extLst>
          </p:cNvPr>
          <p:cNvPicPr>
            <a:picLocks noChangeAspect="1"/>
          </p:cNvPicPr>
          <p:nvPr/>
        </p:nvPicPr>
        <p:blipFill>
          <a:blip r:embed="rId4"/>
          <a:stretch>
            <a:fillRect/>
          </a:stretch>
        </p:blipFill>
        <p:spPr>
          <a:xfrm>
            <a:off x="5829299" y="2313427"/>
            <a:ext cx="533400" cy="469900"/>
          </a:xfrm>
          <a:prstGeom prst="rect">
            <a:avLst/>
          </a:prstGeom>
        </p:spPr>
      </p:pic>
      <p:pic>
        <p:nvPicPr>
          <p:cNvPr id="7" name="Picture 6">
            <a:extLst>
              <a:ext uri="{FF2B5EF4-FFF2-40B4-BE49-F238E27FC236}">
                <a16:creationId xmlns:a16="http://schemas.microsoft.com/office/drawing/2014/main" id="{6966421A-7B4E-E84A-BCF2-0A93F6E5D430}"/>
              </a:ext>
            </a:extLst>
          </p:cNvPr>
          <p:cNvPicPr>
            <a:picLocks noChangeAspect="1"/>
          </p:cNvPicPr>
          <p:nvPr/>
        </p:nvPicPr>
        <p:blipFill rotWithShape="1">
          <a:blip r:embed="rId5"/>
          <a:srcRect l="8824" t="11539" r="8824" b="17307"/>
          <a:stretch/>
        </p:blipFill>
        <p:spPr>
          <a:xfrm>
            <a:off x="5829299" y="3209009"/>
            <a:ext cx="533400" cy="469900"/>
          </a:xfrm>
          <a:prstGeom prst="rect">
            <a:avLst/>
          </a:prstGeom>
        </p:spPr>
      </p:pic>
      <p:pic>
        <p:nvPicPr>
          <p:cNvPr id="8" name="Picture 7">
            <a:extLst>
              <a:ext uri="{FF2B5EF4-FFF2-40B4-BE49-F238E27FC236}">
                <a16:creationId xmlns:a16="http://schemas.microsoft.com/office/drawing/2014/main" id="{EBD04313-54E9-8042-8B62-285E75523CD2}"/>
              </a:ext>
            </a:extLst>
          </p:cNvPr>
          <p:cNvPicPr>
            <a:picLocks noChangeAspect="1"/>
          </p:cNvPicPr>
          <p:nvPr/>
        </p:nvPicPr>
        <p:blipFill>
          <a:blip r:embed="rId6"/>
          <a:stretch>
            <a:fillRect/>
          </a:stretch>
        </p:blipFill>
        <p:spPr>
          <a:xfrm>
            <a:off x="5842000" y="3737770"/>
            <a:ext cx="533400" cy="584200"/>
          </a:xfrm>
          <a:prstGeom prst="rect">
            <a:avLst/>
          </a:prstGeom>
        </p:spPr>
      </p:pic>
      <p:pic>
        <p:nvPicPr>
          <p:cNvPr id="9" name="Picture 8">
            <a:extLst>
              <a:ext uri="{FF2B5EF4-FFF2-40B4-BE49-F238E27FC236}">
                <a16:creationId xmlns:a16="http://schemas.microsoft.com/office/drawing/2014/main" id="{F93B6F98-D9EE-9E4A-B099-3A7A04A9AC55}"/>
              </a:ext>
            </a:extLst>
          </p:cNvPr>
          <p:cNvPicPr>
            <a:picLocks noChangeAspect="1"/>
          </p:cNvPicPr>
          <p:nvPr/>
        </p:nvPicPr>
        <p:blipFill rotWithShape="1">
          <a:blip r:embed="rId7"/>
          <a:srcRect t="10496" b="21928"/>
          <a:stretch/>
        </p:blipFill>
        <p:spPr>
          <a:xfrm>
            <a:off x="6064249" y="4709886"/>
            <a:ext cx="533399" cy="385598"/>
          </a:xfrm>
          <a:prstGeom prst="rect">
            <a:avLst/>
          </a:prstGeom>
        </p:spPr>
      </p:pic>
      <p:pic>
        <p:nvPicPr>
          <p:cNvPr id="10" name="Picture 9">
            <a:extLst>
              <a:ext uri="{FF2B5EF4-FFF2-40B4-BE49-F238E27FC236}">
                <a16:creationId xmlns:a16="http://schemas.microsoft.com/office/drawing/2014/main" id="{1F749533-0EC5-DE43-8FB8-348BAADC2788}"/>
              </a:ext>
            </a:extLst>
          </p:cNvPr>
          <p:cNvPicPr>
            <a:picLocks noChangeAspect="1"/>
          </p:cNvPicPr>
          <p:nvPr/>
        </p:nvPicPr>
        <p:blipFill>
          <a:blip r:embed="rId8"/>
          <a:stretch>
            <a:fillRect/>
          </a:stretch>
        </p:blipFill>
        <p:spPr>
          <a:xfrm>
            <a:off x="5829299" y="1761161"/>
            <a:ext cx="508000" cy="431800"/>
          </a:xfrm>
          <a:prstGeom prst="rect">
            <a:avLst/>
          </a:prstGeom>
        </p:spPr>
      </p:pic>
      <p:pic>
        <p:nvPicPr>
          <p:cNvPr id="11" name="Picture 10">
            <a:extLst>
              <a:ext uri="{FF2B5EF4-FFF2-40B4-BE49-F238E27FC236}">
                <a16:creationId xmlns:a16="http://schemas.microsoft.com/office/drawing/2014/main" id="{08B6C181-A940-EB47-85E9-C3F22D6DE6DB}"/>
              </a:ext>
            </a:extLst>
          </p:cNvPr>
          <p:cNvPicPr>
            <a:picLocks noChangeAspect="1"/>
          </p:cNvPicPr>
          <p:nvPr/>
        </p:nvPicPr>
        <p:blipFill rotWithShape="1">
          <a:blip r:embed="rId9"/>
          <a:srcRect t="11515" b="19480"/>
          <a:stretch/>
        </p:blipFill>
        <p:spPr>
          <a:xfrm>
            <a:off x="6076948" y="5086409"/>
            <a:ext cx="508000" cy="385598"/>
          </a:xfrm>
          <a:prstGeom prst="rect">
            <a:avLst/>
          </a:prstGeom>
        </p:spPr>
      </p:pic>
      <p:pic>
        <p:nvPicPr>
          <p:cNvPr id="12" name="Picture 11">
            <a:extLst>
              <a:ext uri="{FF2B5EF4-FFF2-40B4-BE49-F238E27FC236}">
                <a16:creationId xmlns:a16="http://schemas.microsoft.com/office/drawing/2014/main" id="{FF6611C3-08F9-9C41-98B5-4020E0714D34}"/>
              </a:ext>
            </a:extLst>
          </p:cNvPr>
          <p:cNvPicPr>
            <a:picLocks noChangeAspect="1"/>
          </p:cNvPicPr>
          <p:nvPr/>
        </p:nvPicPr>
        <p:blipFill rotWithShape="1">
          <a:blip r:embed="rId5"/>
          <a:srcRect l="8824" t="17929" r="8824" b="29324"/>
          <a:stretch/>
        </p:blipFill>
        <p:spPr>
          <a:xfrm>
            <a:off x="5816599" y="4341756"/>
            <a:ext cx="533400" cy="348344"/>
          </a:xfrm>
          <a:prstGeom prst="rect">
            <a:avLst/>
          </a:prstGeom>
        </p:spPr>
      </p:pic>
    </p:spTree>
    <p:extLst>
      <p:ext uri="{BB962C8B-B14F-4D97-AF65-F5344CB8AC3E}">
        <p14:creationId xmlns:p14="http://schemas.microsoft.com/office/powerpoint/2010/main" val="4057716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par>
                          <p:cTn id="24" fill="hold">
                            <p:stCondLst>
                              <p:cond delay="1000"/>
                            </p:stCondLst>
                            <p:childTnLst>
                              <p:par>
                                <p:cTn id="25" presetID="9"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par>
                                <p:cTn id="28" presetID="9"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7429-1D56-4F43-BDD9-086E613BBB3A}"/>
              </a:ext>
            </a:extLst>
          </p:cNvPr>
          <p:cNvSpPr>
            <a:spLocks noGrp="1"/>
          </p:cNvSpPr>
          <p:nvPr>
            <p:ph type="title"/>
          </p:nvPr>
        </p:nvSpPr>
        <p:spPr>
          <a:xfrm>
            <a:off x="570495" y="432038"/>
            <a:ext cx="4610742" cy="528644"/>
          </a:xfrm>
        </p:spPr>
        <p:txBody>
          <a:bodyPr/>
          <a:lstStyle/>
          <a:p>
            <a:r>
              <a:rPr lang="en-US" dirty="0"/>
              <a:t>New to Exchange and Outlook</a:t>
            </a:r>
          </a:p>
        </p:txBody>
      </p:sp>
      <p:sp>
        <p:nvSpPr>
          <p:cNvPr id="3" name="Text Placeholder 2">
            <a:extLst>
              <a:ext uri="{FF2B5EF4-FFF2-40B4-BE49-F238E27FC236}">
                <a16:creationId xmlns:a16="http://schemas.microsoft.com/office/drawing/2014/main" id="{A74BB721-E727-3F48-BC3C-ED9A2CD6B0EB}"/>
              </a:ext>
            </a:extLst>
          </p:cNvPr>
          <p:cNvSpPr>
            <a:spLocks noGrp="1"/>
          </p:cNvSpPr>
          <p:nvPr>
            <p:ph type="body" sz="quarter" idx="11"/>
          </p:nvPr>
        </p:nvSpPr>
        <p:spPr>
          <a:xfrm>
            <a:off x="570495" y="1569085"/>
            <a:ext cx="6248316" cy="3930378"/>
          </a:xfrm>
        </p:spPr>
        <p:txBody>
          <a:bodyPr/>
          <a:lstStyle/>
          <a:p>
            <a:pPr marL="342900" indent="-342900">
              <a:buFont typeface="Arial" panose="020B0604020202020204" pitchFamily="34" charset="0"/>
              <a:buChar char="•"/>
            </a:pPr>
            <a:r>
              <a:rPr lang="en-US" dirty="0"/>
              <a:t>New Outlook web interface</a:t>
            </a:r>
          </a:p>
          <a:p>
            <a:pPr marL="342900" indent="-342900">
              <a:buFont typeface="Arial" panose="020B0604020202020204" pitchFamily="34" charset="0"/>
              <a:buChar char="•"/>
            </a:pPr>
            <a:r>
              <a:rPr lang="en-US" dirty="0"/>
              <a:t>Outlook + Microsoft To-Do</a:t>
            </a:r>
          </a:p>
          <a:p>
            <a:pPr marL="342900" indent="-342900">
              <a:buFont typeface="Arial" panose="020B0604020202020204" pitchFamily="34" charset="0"/>
              <a:buChar char="•"/>
            </a:pPr>
            <a:r>
              <a:rPr lang="en-US" dirty="0"/>
              <a:t>APIs added to Graph</a:t>
            </a:r>
          </a:p>
          <a:p>
            <a:pPr marL="342900" indent="-342900">
              <a:buFont typeface="Arial" panose="020B0604020202020204" pitchFamily="34" charset="0"/>
              <a:buChar char="•"/>
            </a:pPr>
            <a:r>
              <a:rPr lang="en-US" dirty="0"/>
              <a:t>Improved integration with Microsoft Teams</a:t>
            </a:r>
          </a:p>
          <a:p>
            <a:pPr marL="566997" lvl="1" indent="-342900">
              <a:buFont typeface="Arial" panose="020B0604020202020204" pitchFamily="34" charset="0"/>
              <a:buChar char="•"/>
            </a:pPr>
            <a:r>
              <a:rPr lang="en-US" dirty="0"/>
              <a:t>Calendars, booking meetings</a:t>
            </a:r>
          </a:p>
          <a:p>
            <a:pPr marL="342900" indent="-342900">
              <a:buFont typeface="Arial" panose="020B0604020202020204" pitchFamily="34" charset="0"/>
              <a:buChar char="•"/>
            </a:pPr>
            <a:r>
              <a:rPr lang="en-US" dirty="0"/>
              <a:t>Rapidly adding features to Outlook Mobile</a:t>
            </a:r>
          </a:p>
          <a:p>
            <a:pPr marL="566997" lvl="1" indent="-342900">
              <a:buFont typeface="Arial" panose="020B0604020202020204" pitchFamily="34" charset="0"/>
              <a:buChar char="•"/>
            </a:pPr>
            <a:r>
              <a:rPr lang="en-US" dirty="0"/>
              <a:t>Teams Meeting, Shared Mailbox Access</a:t>
            </a:r>
          </a:p>
          <a:p>
            <a:pPr marL="342900" indent="-342900">
              <a:buFont typeface="Arial" panose="020B0604020202020204" pitchFamily="34" charset="0"/>
              <a:buChar char="•"/>
            </a:pPr>
            <a:r>
              <a:rPr lang="en-US" dirty="0"/>
              <a:t>Minor Improvements, messaging focus is on Microsoft Teams </a:t>
            </a:r>
          </a:p>
        </p:txBody>
      </p:sp>
    </p:spTree>
    <p:extLst>
      <p:ext uri="{BB962C8B-B14F-4D97-AF65-F5344CB8AC3E}">
        <p14:creationId xmlns:p14="http://schemas.microsoft.com/office/powerpoint/2010/main" val="3952084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FC2A8-30C5-B14D-B1B6-0B39CEF96D1B}"/>
              </a:ext>
            </a:extLst>
          </p:cNvPr>
          <p:cNvSpPr>
            <a:spLocks noGrp="1"/>
          </p:cNvSpPr>
          <p:nvPr>
            <p:ph type="title"/>
          </p:nvPr>
        </p:nvSpPr>
        <p:spPr/>
        <p:txBody>
          <a:bodyPr/>
          <a:lstStyle/>
          <a:p>
            <a:r>
              <a:rPr lang="en-US" dirty="0"/>
              <a:t>Exchange Hybrid Configuration	</a:t>
            </a:r>
          </a:p>
        </p:txBody>
      </p:sp>
      <p:pic>
        <p:nvPicPr>
          <p:cNvPr id="4" name="Picture 3">
            <a:extLst>
              <a:ext uri="{FF2B5EF4-FFF2-40B4-BE49-F238E27FC236}">
                <a16:creationId xmlns:a16="http://schemas.microsoft.com/office/drawing/2014/main" id="{313DB237-B4DD-3747-809E-8B7D6EEA107C}"/>
              </a:ext>
            </a:extLst>
          </p:cNvPr>
          <p:cNvPicPr>
            <a:picLocks noChangeAspect="1"/>
          </p:cNvPicPr>
          <p:nvPr/>
        </p:nvPicPr>
        <p:blipFill>
          <a:blip r:embed="rId3"/>
          <a:stretch>
            <a:fillRect/>
          </a:stretch>
        </p:blipFill>
        <p:spPr>
          <a:xfrm>
            <a:off x="5872279" y="1050528"/>
            <a:ext cx="5736163" cy="5285588"/>
          </a:xfrm>
          <a:prstGeom prst="rect">
            <a:avLst/>
          </a:prstGeom>
        </p:spPr>
      </p:pic>
      <p:sp>
        <p:nvSpPr>
          <p:cNvPr id="2" name="TextBox 1">
            <a:extLst>
              <a:ext uri="{FF2B5EF4-FFF2-40B4-BE49-F238E27FC236}">
                <a16:creationId xmlns:a16="http://schemas.microsoft.com/office/drawing/2014/main" id="{9839CA37-9D8F-4923-BEA1-322C4DA0CA3C}"/>
              </a:ext>
            </a:extLst>
          </p:cNvPr>
          <p:cNvSpPr txBox="1"/>
          <p:nvPr/>
        </p:nvSpPr>
        <p:spPr>
          <a:xfrm>
            <a:off x="585060" y="1631196"/>
            <a:ext cx="4822555" cy="326243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lnSpc>
                <a:spcPct val="90000"/>
              </a:lnSpc>
              <a:spcAft>
                <a:spcPts val="600"/>
              </a:spcAft>
              <a:buFont typeface="Arial"/>
              <a:buChar char="•"/>
            </a:pPr>
            <a:r>
              <a:rPr lang="en-US" sz="2400" dirty="0"/>
              <a:t>Common configuration medium to large or organizations</a:t>
            </a:r>
          </a:p>
          <a:p>
            <a:pPr marL="342900" indent="-342900">
              <a:lnSpc>
                <a:spcPct val="90000"/>
              </a:lnSpc>
              <a:spcAft>
                <a:spcPts val="600"/>
              </a:spcAft>
              <a:buFont typeface="Arial"/>
              <a:buChar char="•"/>
            </a:pPr>
            <a:r>
              <a:rPr lang="en-US" sz="2400" dirty="0"/>
              <a:t>Primarily used for migrations</a:t>
            </a:r>
          </a:p>
          <a:p>
            <a:pPr marL="342900" indent="-342900">
              <a:lnSpc>
                <a:spcPct val="90000"/>
              </a:lnSpc>
              <a:spcAft>
                <a:spcPts val="600"/>
              </a:spcAft>
              <a:buFont typeface="Arial"/>
              <a:buChar char="•"/>
            </a:pPr>
            <a:r>
              <a:rPr lang="en-US" sz="2400" dirty="0">
                <a:cs typeface="Segoe UI"/>
              </a:rPr>
              <a:t>Hybrid can be EOP + Exchange On-Premises</a:t>
            </a:r>
          </a:p>
          <a:p>
            <a:pPr marL="342900" indent="-342900">
              <a:lnSpc>
                <a:spcPct val="90000"/>
              </a:lnSpc>
              <a:spcAft>
                <a:spcPts val="600"/>
              </a:spcAft>
              <a:buFont typeface="Arial"/>
              <a:buChar char="•"/>
            </a:pPr>
            <a:r>
              <a:rPr lang="en-US" sz="2400" dirty="0">
                <a:cs typeface="Segoe UI"/>
              </a:rPr>
              <a:t>Exchange 2007 +</a:t>
            </a:r>
          </a:p>
          <a:p>
            <a:pPr marL="800100" lvl="1" indent="-342900">
              <a:lnSpc>
                <a:spcPct val="90000"/>
              </a:lnSpc>
              <a:spcAft>
                <a:spcPts val="600"/>
              </a:spcAft>
              <a:buFont typeface="Arial"/>
              <a:buChar char="•"/>
            </a:pPr>
            <a:r>
              <a:rPr lang="en-US" sz="2400" dirty="0">
                <a:cs typeface="Segoe UI"/>
              </a:rPr>
              <a:t>Must have minimum of one Exchange 2010 server</a:t>
            </a:r>
          </a:p>
        </p:txBody>
      </p:sp>
    </p:spTree>
    <p:extLst>
      <p:ext uri="{BB962C8B-B14F-4D97-AF65-F5344CB8AC3E}">
        <p14:creationId xmlns:p14="http://schemas.microsoft.com/office/powerpoint/2010/main" val="3438875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B2C1-9F1B-FA4A-B971-F295234E38AE}"/>
              </a:ext>
            </a:extLst>
          </p:cNvPr>
          <p:cNvSpPr>
            <a:spLocks noGrp="1"/>
          </p:cNvSpPr>
          <p:nvPr>
            <p:ph type="title"/>
          </p:nvPr>
        </p:nvSpPr>
        <p:spPr/>
        <p:txBody>
          <a:bodyPr/>
          <a:lstStyle/>
          <a:p>
            <a:r>
              <a:rPr lang="en-US" dirty="0"/>
              <a:t>Email Security</a:t>
            </a:r>
          </a:p>
        </p:txBody>
      </p:sp>
      <p:sp>
        <p:nvSpPr>
          <p:cNvPr id="4" name="Text Placeholder 3">
            <a:extLst>
              <a:ext uri="{FF2B5EF4-FFF2-40B4-BE49-F238E27FC236}">
                <a16:creationId xmlns:a16="http://schemas.microsoft.com/office/drawing/2014/main" id="{6CBA7A18-7879-8245-BF54-CB56E4045587}"/>
              </a:ext>
            </a:extLst>
          </p:cNvPr>
          <p:cNvSpPr>
            <a:spLocks noGrp="1"/>
          </p:cNvSpPr>
          <p:nvPr>
            <p:ph type="body" sz="quarter" idx="11"/>
          </p:nvPr>
        </p:nvSpPr>
        <p:spPr>
          <a:xfrm>
            <a:off x="580385" y="4653469"/>
            <a:ext cx="2535880" cy="1420902"/>
          </a:xfrm>
        </p:spPr>
        <p:txBody>
          <a:bodyPr/>
          <a:lstStyle/>
          <a:p>
            <a:pPr algn="ctr"/>
            <a:r>
              <a:rPr lang="en-US" dirty="0"/>
              <a:t>Investigation and hunting</a:t>
            </a:r>
          </a:p>
        </p:txBody>
      </p:sp>
      <p:sp>
        <p:nvSpPr>
          <p:cNvPr id="5" name="Text Placeholder 4">
            <a:extLst>
              <a:ext uri="{FF2B5EF4-FFF2-40B4-BE49-F238E27FC236}">
                <a16:creationId xmlns:a16="http://schemas.microsoft.com/office/drawing/2014/main" id="{B93E0EC4-80F3-E04F-A33D-B766DC9AE02F}"/>
              </a:ext>
            </a:extLst>
          </p:cNvPr>
          <p:cNvSpPr>
            <a:spLocks noGrp="1"/>
          </p:cNvSpPr>
          <p:nvPr>
            <p:ph type="body" sz="quarter" idx="12"/>
          </p:nvPr>
        </p:nvSpPr>
        <p:spPr>
          <a:xfrm>
            <a:off x="3410747" y="4653469"/>
            <a:ext cx="2536926" cy="1420902"/>
          </a:xfrm>
        </p:spPr>
        <p:txBody>
          <a:bodyPr/>
          <a:lstStyle/>
          <a:p>
            <a:pPr algn="ctr"/>
            <a:r>
              <a:rPr lang="en-US" dirty="0"/>
              <a:t>Awareness and training</a:t>
            </a:r>
          </a:p>
        </p:txBody>
      </p:sp>
      <p:sp>
        <p:nvSpPr>
          <p:cNvPr id="6" name="Text Placeholder 5">
            <a:extLst>
              <a:ext uri="{FF2B5EF4-FFF2-40B4-BE49-F238E27FC236}">
                <a16:creationId xmlns:a16="http://schemas.microsoft.com/office/drawing/2014/main" id="{1A19F373-80C3-1E40-8842-076CB3E9B463}"/>
              </a:ext>
            </a:extLst>
          </p:cNvPr>
          <p:cNvSpPr>
            <a:spLocks noGrp="1"/>
          </p:cNvSpPr>
          <p:nvPr>
            <p:ph type="body" sz="quarter" idx="13"/>
          </p:nvPr>
        </p:nvSpPr>
        <p:spPr>
          <a:xfrm>
            <a:off x="6242155" y="4653469"/>
            <a:ext cx="2536926" cy="1420902"/>
          </a:xfrm>
        </p:spPr>
        <p:txBody>
          <a:bodyPr/>
          <a:lstStyle/>
          <a:p>
            <a:pPr algn="ctr"/>
            <a:r>
              <a:rPr lang="en-US" dirty="0"/>
              <a:t>Prevention and detection</a:t>
            </a:r>
          </a:p>
        </p:txBody>
      </p:sp>
      <p:sp>
        <p:nvSpPr>
          <p:cNvPr id="11" name="Text Placeholder 10">
            <a:extLst>
              <a:ext uri="{FF2B5EF4-FFF2-40B4-BE49-F238E27FC236}">
                <a16:creationId xmlns:a16="http://schemas.microsoft.com/office/drawing/2014/main" id="{0BA76316-0CFD-684E-8293-3B7541FCE559}"/>
              </a:ext>
            </a:extLst>
          </p:cNvPr>
          <p:cNvSpPr>
            <a:spLocks noGrp="1"/>
          </p:cNvSpPr>
          <p:nvPr>
            <p:ph type="body" sz="quarter" idx="20"/>
          </p:nvPr>
        </p:nvSpPr>
        <p:spPr>
          <a:xfrm>
            <a:off x="9073564" y="4653469"/>
            <a:ext cx="2536926" cy="215444"/>
          </a:xfrm>
        </p:spPr>
        <p:txBody>
          <a:bodyPr/>
          <a:lstStyle/>
          <a:p>
            <a:pPr algn="ctr"/>
            <a:r>
              <a:rPr lang="en-US" dirty="0"/>
              <a:t>Response and remediation</a:t>
            </a:r>
          </a:p>
        </p:txBody>
      </p:sp>
      <p:pic>
        <p:nvPicPr>
          <p:cNvPr id="5124" name="Picture 4" descr="Screenshot of a report showing results from a phishing simulation campaign run in an organization.">
            <a:extLst>
              <a:ext uri="{FF2B5EF4-FFF2-40B4-BE49-F238E27FC236}">
                <a16:creationId xmlns:a16="http://schemas.microsoft.com/office/drawing/2014/main" id="{A4FFB419-F60C-D54B-9A14-0ADBD79AE535}"/>
              </a:ext>
            </a:extLst>
          </p:cNvPr>
          <p:cNvPicPr>
            <a:picLocks noGrp="1" noChangeAspect="1" noChangeArrowheads="1"/>
          </p:cNvPicPr>
          <p:nvPr>
            <p:ph sz="quarter" idx="18"/>
          </p:nvPr>
        </p:nvPicPr>
        <p:blipFill>
          <a:blip r:embed="rId3">
            <a:extLst>
              <a:ext uri="{28A0092B-C50C-407E-A947-70E740481C1C}">
                <a14:useLocalDpi xmlns:a14="http://schemas.microsoft.com/office/drawing/2010/main" val="0"/>
              </a:ext>
            </a:extLst>
          </a:blip>
          <a:srcRect/>
          <a:stretch>
            <a:fillRect/>
          </a:stretch>
        </p:blipFill>
        <p:spPr bwMode="auto">
          <a:xfrm>
            <a:off x="3403498" y="3018847"/>
            <a:ext cx="2540000" cy="14278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Screenshot of an admin portal containing various threat protection policies for configuration.">
            <a:extLst>
              <a:ext uri="{FF2B5EF4-FFF2-40B4-BE49-F238E27FC236}">
                <a16:creationId xmlns:a16="http://schemas.microsoft.com/office/drawing/2014/main" id="{77E06DD6-1A2C-E646-8414-0057108173A7}"/>
              </a:ext>
            </a:extLst>
          </p:cNvPr>
          <p:cNvPicPr>
            <a:picLocks noGrp="1" noChangeAspect="1" noChangeArrowheads="1"/>
          </p:cNvPicPr>
          <p:nvPr>
            <p:ph sz="quarter" idx="19"/>
          </p:nvPr>
        </p:nvPicPr>
        <p:blipFill>
          <a:blip r:embed="rId4">
            <a:extLst>
              <a:ext uri="{28A0092B-C50C-407E-A947-70E740481C1C}">
                <a14:useLocalDpi xmlns:a14="http://schemas.microsoft.com/office/drawing/2010/main" val="0"/>
              </a:ext>
            </a:extLst>
          </a:blip>
          <a:srcRect/>
          <a:stretch>
            <a:fillRect/>
          </a:stretch>
        </p:blipFill>
        <p:spPr bwMode="auto">
          <a:xfrm>
            <a:off x="6242051" y="3020179"/>
            <a:ext cx="2540000" cy="143132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Screenshot of a report in the protection portal showing malware threats detected by the service, organized chronologically.">
            <a:extLst>
              <a:ext uri="{FF2B5EF4-FFF2-40B4-BE49-F238E27FC236}">
                <a16:creationId xmlns:a16="http://schemas.microsoft.com/office/drawing/2014/main" id="{D207D03B-4880-1A4F-83EC-185BC153C1B8}"/>
              </a:ext>
            </a:extLst>
          </p:cNvPr>
          <p:cNvPicPr>
            <a:picLocks noGrp="1" noChangeAspect="1" noChangeArrowheads="1"/>
          </p:cNvPicPr>
          <p:nvPr>
            <p:ph sz="quarter" idx="17"/>
          </p:nvPr>
        </p:nvPicPr>
        <p:blipFill>
          <a:blip r:embed="rId5">
            <a:extLst>
              <a:ext uri="{28A0092B-C50C-407E-A947-70E740481C1C}">
                <a14:useLocalDpi xmlns:a14="http://schemas.microsoft.com/office/drawing/2010/main" val="0"/>
              </a:ext>
            </a:extLst>
          </a:blip>
          <a:srcRect/>
          <a:stretch>
            <a:fillRect/>
          </a:stretch>
        </p:blipFill>
        <p:spPr bwMode="auto">
          <a:xfrm>
            <a:off x="576264" y="3018721"/>
            <a:ext cx="2540000" cy="142789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lose-up photograph of a laptop displaying an investigation graph with information about weaponized URLs in email.">
            <a:extLst>
              <a:ext uri="{FF2B5EF4-FFF2-40B4-BE49-F238E27FC236}">
                <a16:creationId xmlns:a16="http://schemas.microsoft.com/office/drawing/2014/main" id="{F0D966FC-1D0B-FC4C-BA27-534D090CCBEE}"/>
              </a:ext>
            </a:extLst>
          </p:cNvPr>
          <p:cNvPicPr>
            <a:picLocks noGrp="1" noChangeAspect="1" noChangeArrowheads="1"/>
          </p:cNvPicPr>
          <p:nvPr>
            <p:ph sz="quarter" idx="21"/>
          </p:nvPr>
        </p:nvPicPr>
        <p:blipFill>
          <a:blip r:embed="rId6">
            <a:extLst>
              <a:ext uri="{28A0092B-C50C-407E-A947-70E740481C1C}">
                <a14:useLocalDpi xmlns:a14="http://schemas.microsoft.com/office/drawing/2010/main" val="0"/>
              </a:ext>
            </a:extLst>
          </a:blip>
          <a:srcRect/>
          <a:stretch>
            <a:fillRect/>
          </a:stretch>
        </p:blipFill>
        <p:spPr bwMode="auto">
          <a:xfrm>
            <a:off x="9070976" y="3021896"/>
            <a:ext cx="2540000" cy="14278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00BF2DF-0743-C443-B3F2-EF6D2D9CCC97}"/>
              </a:ext>
            </a:extLst>
          </p:cNvPr>
          <p:cNvSpPr txBox="1"/>
          <p:nvPr/>
        </p:nvSpPr>
        <p:spPr>
          <a:xfrm>
            <a:off x="522515" y="1257259"/>
            <a:ext cx="5022593"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 protection for Office 365</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Leverage AI and automation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Complete solution</a:t>
            </a:r>
          </a:p>
        </p:txBody>
      </p:sp>
    </p:spTree>
    <p:extLst>
      <p:ext uri="{BB962C8B-B14F-4D97-AF65-F5344CB8AC3E}">
        <p14:creationId xmlns:p14="http://schemas.microsoft.com/office/powerpoint/2010/main" val="21588926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4EBE-9FC8-4F52-9957-7A167EFC75D3}"/>
              </a:ext>
            </a:extLst>
          </p:cNvPr>
          <p:cNvSpPr>
            <a:spLocks noGrp="1"/>
          </p:cNvSpPr>
          <p:nvPr>
            <p:ph type="title"/>
          </p:nvPr>
        </p:nvSpPr>
        <p:spPr/>
        <p:txBody>
          <a:bodyPr/>
          <a:lstStyle/>
          <a:p>
            <a:r>
              <a:rPr lang="en-US"/>
              <a:t>Microsoft Internal SharePoint landscape</a:t>
            </a:r>
          </a:p>
        </p:txBody>
      </p:sp>
      <p:sp>
        <p:nvSpPr>
          <p:cNvPr id="3" name="Rectangle 2">
            <a:extLst>
              <a:ext uri="{FF2B5EF4-FFF2-40B4-BE49-F238E27FC236}">
                <a16:creationId xmlns:a16="http://schemas.microsoft.com/office/drawing/2014/main" id="{B2F7BF2A-EC41-4CE6-9498-A75B37148643}"/>
              </a:ext>
            </a:extLst>
          </p:cNvPr>
          <p:cNvSpPr/>
          <p:nvPr/>
        </p:nvSpPr>
        <p:spPr>
          <a:xfrm>
            <a:off x="584200" y="3044471"/>
            <a:ext cx="3438144" cy="3039575"/>
          </a:xfrm>
          <a:prstGeom prst="rect">
            <a:avLst/>
          </a:prstGeom>
          <a:solidFill>
            <a:schemeClr val="bg1"/>
          </a:solidFill>
        </p:spPr>
        <p:txBody>
          <a:bodyPr wrap="square" lIns="179085" tIns="179285" rIns="179085" bIns="89543" anchor="t" anchorCtr="1">
            <a:noAutofit/>
          </a:bodyPr>
          <a:lstStyle/>
          <a:p>
            <a:pPr marL="0" marR="0" lvl="0" indent="0" algn="ctr" defTabSz="1085227" rtl="0" eaLnBrk="1" fontAlgn="auto" latinLnBrk="0" hangingPunct="1">
              <a:lnSpc>
                <a:spcPct val="100000"/>
              </a:lnSpc>
              <a:spcBef>
                <a:spcPts val="714"/>
              </a:spcBef>
              <a:spcAft>
                <a:spcPts val="0"/>
              </a:spcAft>
              <a:buClrTx/>
              <a:buSzTx/>
              <a:buFontTx/>
              <a:buNone/>
              <a:tabLst/>
              <a:defRPr/>
            </a:pPr>
            <a:r>
              <a:rPr kumimoji="0" lang="en-US" sz="1372"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Regional collaboration farms serving: </a:t>
            </a:r>
          </a:p>
          <a:p>
            <a:pPr marL="0" marR="0" lvl="0" indent="0" algn="ctr" defTabSz="1085227" rtl="0" eaLnBrk="1" fontAlgn="auto" latinLnBrk="0" hangingPunct="1">
              <a:lnSpc>
                <a:spcPct val="100000"/>
              </a:lnSpc>
              <a:spcBef>
                <a:spcPts val="714"/>
              </a:spcBef>
              <a:spcAft>
                <a:spcPts val="0"/>
              </a:spcAft>
              <a:buClrTx/>
              <a:buSzTx/>
              <a:buFontTx/>
              <a:buNone/>
              <a:tabLst/>
              <a:defRPr/>
            </a:pPr>
            <a:r>
              <a:rPr kumimoji="0" lang="en-US" sz="1372"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Team, portal, extranet sites</a:t>
            </a:r>
          </a:p>
        </p:txBody>
      </p:sp>
      <p:sp>
        <p:nvSpPr>
          <p:cNvPr id="4" name="EMI_E731" title="Icon of a tall rectangular building">
            <a:extLst>
              <a:ext uri="{FF2B5EF4-FFF2-40B4-BE49-F238E27FC236}">
                <a16:creationId xmlns:a16="http://schemas.microsoft.com/office/drawing/2014/main" id="{3F5ACE4F-9C69-4596-AA50-300373D0FCD4}"/>
              </a:ext>
            </a:extLst>
          </p:cNvPr>
          <p:cNvSpPr>
            <a:spLocks noChangeAspect="1" noEditPoints="1"/>
          </p:cNvSpPr>
          <p:nvPr/>
        </p:nvSpPr>
        <p:spPr bwMode="auto">
          <a:xfrm>
            <a:off x="1815716" y="4017618"/>
            <a:ext cx="950667" cy="1544504"/>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E0320CD1-EAD8-4CF4-AB8D-04D25AF3BC2E}"/>
              </a:ext>
            </a:extLst>
          </p:cNvPr>
          <p:cNvSpPr/>
          <p:nvPr/>
        </p:nvSpPr>
        <p:spPr>
          <a:xfrm>
            <a:off x="4288501" y="3044469"/>
            <a:ext cx="3411226" cy="3039575"/>
          </a:xfrm>
          <a:prstGeom prst="rect">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437" tIns="182880" rIns="179085" bIns="0" numCol="1" rtlCol="0" anchor="t" anchorCtr="0" compatLnSpc="1">
            <a:prstTxWarp prst="textNoShape">
              <a:avLst/>
            </a:prstTxWarp>
          </a:bodyPr>
          <a:lstStyle/>
          <a:p>
            <a:pPr marL="0" marR="0" lvl="0" indent="0" algn="ctr" defTabSz="1085227" rtl="0" eaLnBrk="1" fontAlgn="auto" latinLnBrk="0" hangingPunct="1">
              <a:lnSpc>
                <a:spcPct val="100000"/>
              </a:lnSpc>
              <a:spcBef>
                <a:spcPts val="714"/>
              </a:spcBef>
              <a:spcAft>
                <a:spcPts val="0"/>
              </a:spcAft>
              <a:buClrTx/>
              <a:buSzTx/>
              <a:buFontTx/>
              <a:buNone/>
              <a:tabLst/>
              <a:defRPr/>
            </a:pPr>
            <a: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Users, groups and countries</a:t>
            </a:r>
          </a:p>
        </p:txBody>
      </p:sp>
      <p:sp>
        <p:nvSpPr>
          <p:cNvPr id="6" name="Rectangle 5">
            <a:extLst>
              <a:ext uri="{FF2B5EF4-FFF2-40B4-BE49-F238E27FC236}">
                <a16:creationId xmlns:a16="http://schemas.microsoft.com/office/drawing/2014/main" id="{21A01434-937E-445A-BCE2-3D2C3BD3BD69}"/>
              </a:ext>
            </a:extLst>
          </p:cNvPr>
          <p:cNvSpPr/>
          <p:nvPr/>
        </p:nvSpPr>
        <p:spPr>
          <a:xfrm>
            <a:off x="584198" y="2303708"/>
            <a:ext cx="3433193" cy="423633"/>
          </a:xfrm>
          <a:prstGeom prst="rect">
            <a:avLst/>
          </a:prstGeom>
          <a:solidFill>
            <a:schemeClr val="bg1"/>
          </a:solid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11916"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Self-service &amp; managed</a:t>
            </a:r>
          </a:p>
        </p:txBody>
      </p:sp>
      <p:sp>
        <p:nvSpPr>
          <p:cNvPr id="7" name="Rectangle 6">
            <a:extLst>
              <a:ext uri="{FF2B5EF4-FFF2-40B4-BE49-F238E27FC236}">
                <a16:creationId xmlns:a16="http://schemas.microsoft.com/office/drawing/2014/main" id="{99B1FD01-778F-44D0-A148-968604CD4193}"/>
              </a:ext>
            </a:extLst>
          </p:cNvPr>
          <p:cNvSpPr/>
          <p:nvPr/>
        </p:nvSpPr>
        <p:spPr>
          <a:xfrm>
            <a:off x="7750361" y="3044462"/>
            <a:ext cx="3708229" cy="3041086"/>
          </a:xfrm>
          <a:prstGeom prst="rect">
            <a:avLst/>
          </a:prstGeom>
          <a:solidFill>
            <a:schemeClr val="bg1"/>
          </a:solidFill>
        </p:spPr>
        <p:txBody>
          <a:bodyPr wrap="square" lIns="0" tIns="182880" rIns="0" bIns="89543" anchor="t" anchorCtr="0">
            <a:noAutofit/>
          </a:bodyPr>
          <a:lstStyle/>
          <a:p>
            <a:pPr marL="0" marR="0" lvl="0" indent="0" algn="ctr" defTabSz="1085227" rtl="0" eaLnBrk="1" fontAlgn="auto" latinLnBrk="0" hangingPunct="1">
              <a:lnSpc>
                <a:spcPct val="100000"/>
              </a:lnSpc>
              <a:spcBef>
                <a:spcPts val="714"/>
              </a:spcBef>
              <a:spcAft>
                <a:spcPts val="0"/>
              </a:spcAft>
              <a:buClrTx/>
              <a:buSzTx/>
              <a:buFontTx/>
              <a:buNone/>
              <a:tabLst/>
              <a:defRPr/>
            </a:pPr>
            <a: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SharePoint Sites</a:t>
            </a:r>
          </a:p>
        </p:txBody>
      </p:sp>
      <p:sp>
        <p:nvSpPr>
          <p:cNvPr id="8" name="Rectangle 7">
            <a:extLst>
              <a:ext uri="{FF2B5EF4-FFF2-40B4-BE49-F238E27FC236}">
                <a16:creationId xmlns:a16="http://schemas.microsoft.com/office/drawing/2014/main" id="{00D34FC3-DA51-4CE7-A9B9-A6F7A7580E8F}"/>
              </a:ext>
            </a:extLst>
          </p:cNvPr>
          <p:cNvSpPr/>
          <p:nvPr/>
        </p:nvSpPr>
        <p:spPr>
          <a:xfrm>
            <a:off x="5486316" y="6033022"/>
            <a:ext cx="5972548" cy="541961"/>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437" tIns="0" rIns="179085" bIns="0" numCol="1" rtlCol="0" anchor="ctr" anchorCtr="0" compatLnSpc="1">
            <a:prstTxWarp prst="textNoShape">
              <a:avLst/>
            </a:prstTxWarp>
          </a:bodyPr>
          <a:lstStyle/>
          <a:p>
            <a:pPr marL="0" marR="0" lvl="0" indent="0" algn="ctr" defTabSz="912135"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Office 365 shared services: </a:t>
            </a:r>
            <a:b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Search, User Profiles, Taxonomy, Office Graph</a:t>
            </a:r>
          </a:p>
        </p:txBody>
      </p:sp>
      <p:sp>
        <p:nvSpPr>
          <p:cNvPr id="9" name="Rectangle 8">
            <a:extLst>
              <a:ext uri="{FF2B5EF4-FFF2-40B4-BE49-F238E27FC236}">
                <a16:creationId xmlns:a16="http://schemas.microsoft.com/office/drawing/2014/main" id="{E78CCCD9-0366-45C6-8781-3D29F0F52A21}"/>
              </a:ext>
            </a:extLst>
          </p:cNvPr>
          <p:cNvSpPr/>
          <p:nvPr/>
        </p:nvSpPr>
        <p:spPr>
          <a:xfrm>
            <a:off x="584197" y="6033022"/>
            <a:ext cx="3143991" cy="541961"/>
          </a:xfrm>
          <a:prstGeom prst="rect">
            <a:avLst/>
          </a:prstGeom>
          <a:solidFill>
            <a:srgbClr val="A8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437" tIns="0" rIns="179085" bIns="0" numCol="1" rtlCol="0" anchor="ctr" anchorCtr="0" compatLnSpc="1">
            <a:prstTxWarp prst="textNoShape">
              <a:avLst/>
            </a:prstTxWarp>
          </a:bodyPr>
          <a:lstStyle/>
          <a:p>
            <a:pPr marL="0" marR="0" lvl="0" indent="0" algn="ctr" defTabSz="912135"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On-premises shared services: </a:t>
            </a:r>
            <a:b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Search, User Profiles, Taxonomy</a:t>
            </a:r>
          </a:p>
        </p:txBody>
      </p:sp>
      <p:sp>
        <p:nvSpPr>
          <p:cNvPr id="10" name="Right Arrow 1106">
            <a:extLst>
              <a:ext uri="{FF2B5EF4-FFF2-40B4-BE49-F238E27FC236}">
                <a16:creationId xmlns:a16="http://schemas.microsoft.com/office/drawing/2014/main" id="{71771725-0535-4519-A5D8-A73946441398}"/>
              </a:ext>
            </a:extLst>
          </p:cNvPr>
          <p:cNvSpPr/>
          <p:nvPr/>
        </p:nvSpPr>
        <p:spPr bwMode="auto">
          <a:xfrm>
            <a:off x="3640194" y="5871916"/>
            <a:ext cx="2307676" cy="860480"/>
          </a:xfrm>
          <a:prstGeom prst="rightArrow">
            <a:avLst>
              <a:gd name="adj1" fmla="val 63216"/>
              <a:gd name="adj2" fmla="val 50000"/>
            </a:avLst>
          </a:prstGeom>
          <a:solidFill>
            <a:srgbClr val="D83B0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5" rIns="179158" bIns="143325" numCol="1" spcCol="0" rtlCol="0" fromWordArt="0" anchor="ctr" anchorCtr="0" forceAA="0" compatLnSpc="1">
            <a:prstTxWarp prst="textNoShape">
              <a:avLst/>
            </a:prstTxWarp>
            <a:noAutofit/>
          </a:bodyPr>
          <a:lstStyle/>
          <a:p>
            <a:pPr marL="0" marR="0" lvl="0" indent="0" algn="ctr" defTabSz="912135"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Hybrid</a:t>
            </a:r>
          </a:p>
        </p:txBody>
      </p:sp>
      <p:sp>
        <p:nvSpPr>
          <p:cNvPr id="11" name="Rectangle 10">
            <a:extLst>
              <a:ext uri="{FF2B5EF4-FFF2-40B4-BE49-F238E27FC236}">
                <a16:creationId xmlns:a16="http://schemas.microsoft.com/office/drawing/2014/main" id="{3EC654FF-DA93-4BC0-BE3B-31CCEB9DA11F}"/>
              </a:ext>
            </a:extLst>
          </p:cNvPr>
          <p:cNvSpPr/>
          <p:nvPr/>
        </p:nvSpPr>
        <p:spPr bwMode="auto">
          <a:xfrm>
            <a:off x="584200" y="1728542"/>
            <a:ext cx="3433194" cy="571419"/>
          </a:xfrm>
          <a:prstGeom prst="rect">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91"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On-premises</a:t>
            </a:r>
          </a:p>
          <a:p>
            <a:pPr marL="0" marR="0" lvl="0" indent="0" algn="ctr" defTabSz="913691"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Specialized needs &amp; testing</a:t>
            </a:r>
          </a:p>
        </p:txBody>
      </p:sp>
      <p:sp>
        <p:nvSpPr>
          <p:cNvPr id="12" name="Rectangle 11">
            <a:extLst>
              <a:ext uri="{FF2B5EF4-FFF2-40B4-BE49-F238E27FC236}">
                <a16:creationId xmlns:a16="http://schemas.microsoft.com/office/drawing/2014/main" id="{3537942C-3418-471D-B5E3-2CF6A9ACB2BB}"/>
              </a:ext>
            </a:extLst>
          </p:cNvPr>
          <p:cNvSpPr/>
          <p:nvPr/>
        </p:nvSpPr>
        <p:spPr bwMode="auto">
          <a:xfrm>
            <a:off x="584200" y="2722367"/>
            <a:ext cx="3433194" cy="322104"/>
          </a:xfrm>
          <a:prstGeom prst="rect">
            <a:avLst/>
          </a:prstGeom>
          <a:solidFill>
            <a:srgbClr val="A80000"/>
          </a:solidFill>
          <a:ln w="10795" cap="flat" cmpd="sng" algn="ctr">
            <a:noFill/>
            <a:prstDash val="solid"/>
            <a:headEnd type="none" w="med" len="med"/>
            <a:tailEnd type="none" w="med" len="med"/>
          </a:ln>
          <a:effectLst/>
        </p:spPr>
        <p:txBody>
          <a:bodyPr vert="horz" wrap="square" lIns="89543" tIns="89543" rIns="89543" bIns="89543" numCol="1" rtlCol="0" anchor="ctr" anchorCtr="1" compatLnSpc="1">
            <a:prstTxWarp prst="textNoShape">
              <a:avLst/>
            </a:prstTxWarp>
          </a:bodyPr>
          <a:lstStyle/>
          <a:p>
            <a:pPr marL="0" marR="0" lvl="0" indent="0" algn="ctr" defTabSz="912005"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&lt;6K sites and portals</a:t>
            </a:r>
          </a:p>
        </p:txBody>
      </p:sp>
      <p:sp>
        <p:nvSpPr>
          <p:cNvPr id="13" name="Rectangle 12">
            <a:extLst>
              <a:ext uri="{FF2B5EF4-FFF2-40B4-BE49-F238E27FC236}">
                <a16:creationId xmlns:a16="http://schemas.microsoft.com/office/drawing/2014/main" id="{563E7A8D-ECE1-499F-A14B-D0CF99DE3519}"/>
              </a:ext>
            </a:extLst>
          </p:cNvPr>
          <p:cNvSpPr/>
          <p:nvPr/>
        </p:nvSpPr>
        <p:spPr bwMode="auto">
          <a:xfrm>
            <a:off x="4288501" y="1728540"/>
            <a:ext cx="7170090" cy="57393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91"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light" panose="020B0402040204020203" pitchFamily="34" charset="0"/>
              </a:rPr>
              <a:t>Online</a:t>
            </a:r>
          </a:p>
          <a:p>
            <a:pPr marL="0" marR="0" lvl="0" indent="0" algn="ctr" defTabSz="913691"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Everything comes together</a:t>
            </a:r>
          </a:p>
        </p:txBody>
      </p:sp>
      <p:sp>
        <p:nvSpPr>
          <p:cNvPr id="14" name="Rectangle 13">
            <a:extLst>
              <a:ext uri="{FF2B5EF4-FFF2-40B4-BE49-F238E27FC236}">
                <a16:creationId xmlns:a16="http://schemas.microsoft.com/office/drawing/2014/main" id="{DB201F4B-844D-449E-B55A-2DD188C8A486}"/>
              </a:ext>
            </a:extLst>
          </p:cNvPr>
          <p:cNvSpPr/>
          <p:nvPr/>
        </p:nvSpPr>
        <p:spPr bwMode="auto">
          <a:xfrm>
            <a:off x="4288501" y="2717787"/>
            <a:ext cx="7170090" cy="326685"/>
          </a:xfrm>
          <a:prstGeom prst="rect">
            <a:avLst/>
          </a:prstGeom>
          <a:solidFill>
            <a:srgbClr val="002050"/>
          </a:solidFill>
          <a:ln w="10795" cap="flat" cmpd="sng" algn="ctr">
            <a:noFill/>
            <a:prstDash val="solid"/>
            <a:headEnd type="none" w="med" len="med"/>
            <a:tailEnd type="none" w="med" len="med"/>
          </a:ln>
          <a:effectLst/>
        </p:spPr>
        <p:txBody>
          <a:bodyPr vert="horz" wrap="square" lIns="89543" tIns="89543" rIns="89543" bIns="89543" numCol="1" rtlCol="0" anchor="ctr" anchorCtr="1" compatLnSpc="1">
            <a:prstTxWarp prst="textNoShape">
              <a:avLst/>
            </a:prstTxWarp>
          </a:bodyPr>
          <a:lstStyle/>
          <a:p>
            <a:pPr marL="0" marR="0" lvl="0" indent="0" algn="ctr" defTabSz="912005"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179K Office 365 Groups + 74K non-group SharePoint sites + 238K OneDrive for Business</a:t>
            </a:r>
          </a:p>
        </p:txBody>
      </p:sp>
      <p:grpSp>
        <p:nvGrpSpPr>
          <p:cNvPr id="15" name="Group 14">
            <a:extLst>
              <a:ext uri="{FF2B5EF4-FFF2-40B4-BE49-F238E27FC236}">
                <a16:creationId xmlns:a16="http://schemas.microsoft.com/office/drawing/2014/main" id="{7F9237B4-9CD6-43F1-AAD1-60BCA24F3A00}"/>
              </a:ext>
            </a:extLst>
          </p:cNvPr>
          <p:cNvGrpSpPr/>
          <p:nvPr/>
        </p:nvGrpSpPr>
        <p:grpSpPr>
          <a:xfrm>
            <a:off x="4288501" y="1248037"/>
            <a:ext cx="7170089" cy="400110"/>
            <a:chOff x="455196" y="6222694"/>
            <a:chExt cx="5700054" cy="435559"/>
          </a:xfrm>
        </p:grpSpPr>
        <p:sp>
          <p:nvSpPr>
            <p:cNvPr id="16" name="Rectangle 15">
              <a:extLst>
                <a:ext uri="{FF2B5EF4-FFF2-40B4-BE49-F238E27FC236}">
                  <a16:creationId xmlns:a16="http://schemas.microsoft.com/office/drawing/2014/main" id="{787FC86F-78A7-4BA2-AB80-C660BB4BBF4E}"/>
                </a:ext>
              </a:extLst>
            </p:cNvPr>
            <p:cNvSpPr/>
            <p:nvPr/>
          </p:nvSpPr>
          <p:spPr>
            <a:xfrm>
              <a:off x="2153935" y="6222694"/>
              <a:ext cx="2287268" cy="435559"/>
            </a:xfrm>
            <a:prstGeom prst="rect">
              <a:avLst/>
            </a:prstGeom>
            <a:ln>
              <a:noFill/>
            </a:ln>
          </p:spPr>
          <p:txBody>
            <a:bodyPr wrap="square">
              <a:spAutoFit/>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kumimoji="0" lang="en-US" sz="2000" b="0" i="0" u="none" strike="noStrike" kern="0" cap="none" spc="-100" normalizeH="0" baseline="0" noProof="0">
                  <a:ln>
                    <a:noFill/>
                  </a:ln>
                  <a:gradFill>
                    <a:gsLst>
                      <a:gs pos="1250">
                        <a:srgbClr val="1A1A1A"/>
                      </a:gs>
                      <a:gs pos="100000">
                        <a:srgbClr val="1A1A1A"/>
                      </a:gs>
                    </a:gsLst>
                    <a:lin ang="5400000" scaled="0"/>
                  </a:gradFill>
                  <a:effectLst/>
                  <a:uLnTx/>
                  <a:uFillTx/>
                  <a:latin typeface="Segoe UI Semibold"/>
                  <a:ea typeface="Segoe UI Semibold" charset="0"/>
                  <a:cs typeface="Segoe UI Semilight" panose="020B0402040204020203" pitchFamily="34" charset="0"/>
                </a:rPr>
                <a:t>Office 365 Sites &amp; Groups</a:t>
              </a:r>
            </a:p>
          </p:txBody>
        </p:sp>
        <p:cxnSp>
          <p:nvCxnSpPr>
            <p:cNvPr id="17" name="Straight Connector 16">
              <a:extLst>
                <a:ext uri="{FF2B5EF4-FFF2-40B4-BE49-F238E27FC236}">
                  <a16:creationId xmlns:a16="http://schemas.microsoft.com/office/drawing/2014/main" id="{C344DA17-13C8-4B87-8086-696EE005B788}"/>
                </a:ext>
              </a:extLst>
            </p:cNvPr>
            <p:cNvCxnSpPr>
              <a:cxnSpLocks/>
            </p:cNvCxnSpPr>
            <p:nvPr/>
          </p:nvCxnSpPr>
          <p:spPr>
            <a:xfrm flipH="1" flipV="1">
              <a:off x="455196" y="6436741"/>
              <a:ext cx="1702604" cy="331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E83FF0-93FB-4AB9-A978-F843BBAA9726}"/>
                </a:ext>
              </a:extLst>
            </p:cNvPr>
            <p:cNvCxnSpPr/>
            <p:nvPr/>
          </p:nvCxnSpPr>
          <p:spPr>
            <a:xfrm flipH="1">
              <a:off x="461501" y="6439282"/>
              <a:ext cx="0" cy="20311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7DCA62-6EE5-4061-B8BE-2190EA57A07B}"/>
                </a:ext>
              </a:extLst>
            </p:cNvPr>
            <p:cNvCxnSpPr>
              <a:cxnSpLocks/>
            </p:cNvCxnSpPr>
            <p:nvPr/>
          </p:nvCxnSpPr>
          <p:spPr>
            <a:xfrm flipV="1">
              <a:off x="4452646" y="6436741"/>
              <a:ext cx="1702604" cy="662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1CEC786-7AEF-4EF8-A1C7-2EF49E3BB74B}"/>
                </a:ext>
              </a:extLst>
            </p:cNvPr>
            <p:cNvCxnSpPr/>
            <p:nvPr/>
          </p:nvCxnSpPr>
          <p:spPr>
            <a:xfrm>
              <a:off x="6145079" y="6436433"/>
              <a:ext cx="0" cy="20311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F20AE32A-9891-43C0-B471-0BDEC27A6181}"/>
              </a:ext>
            </a:extLst>
          </p:cNvPr>
          <p:cNvSpPr/>
          <p:nvPr/>
        </p:nvSpPr>
        <p:spPr bwMode="auto">
          <a:xfrm>
            <a:off x="4288501" y="2306324"/>
            <a:ext cx="7170090" cy="421016"/>
          </a:xfrm>
          <a:prstGeom prst="rect">
            <a:avLst/>
          </a:prstGeom>
          <a:solidFill>
            <a:schemeClr val="bg1"/>
          </a:solidFill>
          <a:ln w="10795" cap="flat" cmpd="sng" algn="ctr">
            <a:noFill/>
            <a:prstDash val="solid"/>
            <a:headEnd type="none" w="med" len="med"/>
            <a:tailEnd type="none" w="med" len="med"/>
          </a:ln>
          <a:effectLst/>
        </p:spPr>
        <p:txBody>
          <a:bodyPr vert="horz" wrap="square" lIns="89543" tIns="89543" rIns="89543" bIns="89543" numCol="1" rtlCol="0" anchor="ctr" anchorCtr="1" compatLnSpc="1">
            <a:prstTxWarp prst="textNoShape">
              <a:avLst/>
            </a:prstTxWarp>
          </a:bodyPr>
          <a:lstStyle/>
          <a:p>
            <a:pPr marL="0" marR="0" lvl="0" indent="0" algn="ctr" defTabSz="912005"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Self-service, now over 3 petabytes of data in SPO + ODB spanning 3 geos</a:t>
            </a:r>
          </a:p>
        </p:txBody>
      </p:sp>
      <p:sp>
        <p:nvSpPr>
          <p:cNvPr id="22" name="Freeform 46">
            <a:extLst>
              <a:ext uri="{FF2B5EF4-FFF2-40B4-BE49-F238E27FC236}">
                <a16:creationId xmlns:a16="http://schemas.microsoft.com/office/drawing/2014/main" id="{0B283C0F-4C41-4911-9305-03BEA290F906}"/>
              </a:ext>
            </a:extLst>
          </p:cNvPr>
          <p:cNvSpPr>
            <a:spLocks noChangeAspect="1"/>
          </p:cNvSpPr>
          <p:nvPr/>
        </p:nvSpPr>
        <p:spPr bwMode="black">
          <a:xfrm>
            <a:off x="1623952" y="5140875"/>
            <a:ext cx="420161" cy="271382"/>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grpSp>
        <p:nvGrpSpPr>
          <p:cNvPr id="23" name="Group 22">
            <a:extLst>
              <a:ext uri="{FF2B5EF4-FFF2-40B4-BE49-F238E27FC236}">
                <a16:creationId xmlns:a16="http://schemas.microsoft.com/office/drawing/2014/main" id="{896EFFAD-3B77-4498-B44F-5A4EDFB6F0B6}"/>
              </a:ext>
            </a:extLst>
          </p:cNvPr>
          <p:cNvGrpSpPr/>
          <p:nvPr/>
        </p:nvGrpSpPr>
        <p:grpSpPr>
          <a:xfrm>
            <a:off x="2560531" y="5058286"/>
            <a:ext cx="433770" cy="406717"/>
            <a:chOff x="2460214" y="5036644"/>
            <a:chExt cx="472010" cy="442570"/>
          </a:xfrm>
        </p:grpSpPr>
        <p:sp>
          <p:nvSpPr>
            <p:cNvPr id="24" name="Rectangle 23">
              <a:extLst>
                <a:ext uri="{FF2B5EF4-FFF2-40B4-BE49-F238E27FC236}">
                  <a16:creationId xmlns:a16="http://schemas.microsoft.com/office/drawing/2014/main" id="{2823476D-BA39-4B8E-BCF7-D220A97618E8}"/>
                </a:ext>
              </a:extLst>
            </p:cNvPr>
            <p:cNvSpPr/>
            <p:nvPr/>
          </p:nvSpPr>
          <p:spPr bwMode="auto">
            <a:xfrm rot="18897537">
              <a:off x="2597231" y="5071644"/>
              <a:ext cx="180654" cy="3566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endParaRPr>
            </a:p>
          </p:txBody>
        </p:sp>
        <p:sp>
          <p:nvSpPr>
            <p:cNvPr id="25" name="Commitments_EC4D" title="Icon of a handshake">
              <a:extLst>
                <a:ext uri="{FF2B5EF4-FFF2-40B4-BE49-F238E27FC236}">
                  <a16:creationId xmlns:a16="http://schemas.microsoft.com/office/drawing/2014/main" id="{B812DA31-84B4-4ADA-B424-140A7558A2D1}"/>
                </a:ext>
              </a:extLst>
            </p:cNvPr>
            <p:cNvSpPr>
              <a:spLocks noChangeAspect="1" noEditPoints="1"/>
            </p:cNvSpPr>
            <p:nvPr/>
          </p:nvSpPr>
          <p:spPr bwMode="auto">
            <a:xfrm>
              <a:off x="2460214" y="5036644"/>
              <a:ext cx="472010" cy="44257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chemeClr val="bg1"/>
            </a:solidFill>
            <a:ln w="285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27372"/>
                </a:solidFill>
                <a:effectLst/>
                <a:uLnTx/>
                <a:uFillTx/>
                <a:latin typeface="Segoe UI"/>
                <a:ea typeface="+mn-ea"/>
                <a:cs typeface="Segoe UI Semilight" panose="020B0402040204020203" pitchFamily="34" charset="0"/>
              </a:endParaRPr>
            </a:p>
          </p:txBody>
        </p:sp>
      </p:grpSp>
      <p:grpSp>
        <p:nvGrpSpPr>
          <p:cNvPr id="42" name="Group 41">
            <a:extLst>
              <a:ext uri="{FF2B5EF4-FFF2-40B4-BE49-F238E27FC236}">
                <a16:creationId xmlns:a16="http://schemas.microsoft.com/office/drawing/2014/main" id="{2B355509-6031-4E9F-ACAD-903F511E31B9}"/>
              </a:ext>
            </a:extLst>
          </p:cNvPr>
          <p:cNvGrpSpPr/>
          <p:nvPr/>
        </p:nvGrpSpPr>
        <p:grpSpPr>
          <a:xfrm>
            <a:off x="4930967" y="3799113"/>
            <a:ext cx="2126294" cy="1851533"/>
            <a:chOff x="4888055" y="3799113"/>
            <a:chExt cx="2126294" cy="1851533"/>
          </a:xfrm>
        </p:grpSpPr>
        <p:sp>
          <p:nvSpPr>
            <p:cNvPr id="27" name="people_4" title="Icon of a person">
              <a:extLst>
                <a:ext uri="{FF2B5EF4-FFF2-40B4-BE49-F238E27FC236}">
                  <a16:creationId xmlns:a16="http://schemas.microsoft.com/office/drawing/2014/main" id="{DAE8871D-9809-4473-9847-A1C23AB68FFA}"/>
                </a:ext>
              </a:extLst>
            </p:cNvPr>
            <p:cNvSpPr>
              <a:spLocks noChangeAspect="1" noEditPoints="1"/>
            </p:cNvSpPr>
            <p:nvPr/>
          </p:nvSpPr>
          <p:spPr bwMode="auto">
            <a:xfrm>
              <a:off x="4961322" y="3799113"/>
              <a:ext cx="306686" cy="3428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1A1A1A"/>
                </a:solidFill>
                <a:effectLst/>
                <a:uLnTx/>
                <a:uFillTx/>
                <a:latin typeface="Segoe UI"/>
                <a:ea typeface="+mn-ea"/>
                <a:cs typeface="+mn-cs"/>
              </a:endParaRPr>
            </a:p>
          </p:txBody>
        </p:sp>
        <p:sp>
          <p:nvSpPr>
            <p:cNvPr id="28" name="globe" title="Icon of the earth">
              <a:extLst>
                <a:ext uri="{FF2B5EF4-FFF2-40B4-BE49-F238E27FC236}">
                  <a16:creationId xmlns:a16="http://schemas.microsoft.com/office/drawing/2014/main" id="{CD6E2088-CBB3-466E-A923-BA692296B2D0}"/>
                </a:ext>
              </a:extLst>
            </p:cNvPr>
            <p:cNvSpPr>
              <a:spLocks noChangeAspect="1" noEditPoints="1"/>
            </p:cNvSpPr>
            <p:nvPr/>
          </p:nvSpPr>
          <p:spPr bwMode="auto">
            <a:xfrm>
              <a:off x="4926301" y="5307777"/>
              <a:ext cx="341707" cy="34286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Family_EBDA" title="Icon of a family of people">
              <a:extLst>
                <a:ext uri="{FF2B5EF4-FFF2-40B4-BE49-F238E27FC236}">
                  <a16:creationId xmlns:a16="http://schemas.microsoft.com/office/drawing/2014/main" id="{B66FD2E1-D725-4D18-8D33-E0DAAC9416DD}"/>
                </a:ext>
              </a:extLst>
            </p:cNvPr>
            <p:cNvSpPr>
              <a:spLocks noChangeAspect="1" noEditPoints="1"/>
            </p:cNvSpPr>
            <p:nvPr/>
          </p:nvSpPr>
          <p:spPr bwMode="auto">
            <a:xfrm>
              <a:off x="4888055" y="4553445"/>
              <a:ext cx="379953" cy="342869"/>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3B1CB63-2B6B-4CCE-927E-7DF70E172472}"/>
                </a:ext>
              </a:extLst>
            </p:cNvPr>
            <p:cNvSpPr/>
            <p:nvPr/>
          </p:nvSpPr>
          <p:spPr bwMode="auto">
            <a:xfrm>
              <a:off x="5551309" y="3833829"/>
              <a:ext cx="1463040" cy="246221"/>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200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233K users</a:t>
              </a:r>
            </a:p>
          </p:txBody>
        </p:sp>
        <p:sp>
          <p:nvSpPr>
            <p:cNvPr id="30" name="Rectangle 29">
              <a:extLst>
                <a:ext uri="{FF2B5EF4-FFF2-40B4-BE49-F238E27FC236}">
                  <a16:creationId xmlns:a16="http://schemas.microsoft.com/office/drawing/2014/main" id="{9A270FDB-7902-4489-8ABC-615EF3D0FD08}"/>
                </a:ext>
              </a:extLst>
            </p:cNvPr>
            <p:cNvSpPr/>
            <p:nvPr/>
          </p:nvSpPr>
          <p:spPr bwMode="auto">
            <a:xfrm>
              <a:off x="5551309" y="5340713"/>
              <a:ext cx="1463040" cy="246221"/>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200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125 countries</a:t>
              </a:r>
            </a:p>
          </p:txBody>
        </p:sp>
        <p:sp>
          <p:nvSpPr>
            <p:cNvPr id="37" name="Rectangle 36">
              <a:extLst>
                <a:ext uri="{FF2B5EF4-FFF2-40B4-BE49-F238E27FC236}">
                  <a16:creationId xmlns:a16="http://schemas.microsoft.com/office/drawing/2014/main" id="{87110780-8C9D-4583-B4BC-F4515388DFCC}"/>
                </a:ext>
              </a:extLst>
            </p:cNvPr>
            <p:cNvSpPr/>
            <p:nvPr/>
          </p:nvSpPr>
          <p:spPr bwMode="auto">
            <a:xfrm>
              <a:off x="5551309" y="4587271"/>
              <a:ext cx="1463040" cy="246221"/>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200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179K groups</a:t>
              </a:r>
            </a:p>
          </p:txBody>
        </p:sp>
      </p:grpSp>
      <p:grpSp>
        <p:nvGrpSpPr>
          <p:cNvPr id="43" name="Group 42">
            <a:extLst>
              <a:ext uri="{FF2B5EF4-FFF2-40B4-BE49-F238E27FC236}">
                <a16:creationId xmlns:a16="http://schemas.microsoft.com/office/drawing/2014/main" id="{B868EB32-9D07-435B-A641-72F99C3F7D6D}"/>
              </a:ext>
            </a:extLst>
          </p:cNvPr>
          <p:cNvGrpSpPr/>
          <p:nvPr/>
        </p:nvGrpSpPr>
        <p:grpSpPr>
          <a:xfrm>
            <a:off x="8312152" y="3665703"/>
            <a:ext cx="2584646" cy="2056441"/>
            <a:chOff x="8602097" y="3665703"/>
            <a:chExt cx="2584646" cy="2056441"/>
          </a:xfrm>
        </p:grpSpPr>
        <p:sp>
          <p:nvSpPr>
            <p:cNvPr id="31" name="Rectangle 30">
              <a:extLst>
                <a:ext uri="{FF2B5EF4-FFF2-40B4-BE49-F238E27FC236}">
                  <a16:creationId xmlns:a16="http://schemas.microsoft.com/office/drawing/2014/main" id="{41039643-C9D1-4477-BE8C-EE02C0A49AAE}"/>
                </a:ext>
              </a:extLst>
            </p:cNvPr>
            <p:cNvSpPr/>
            <p:nvPr/>
          </p:nvSpPr>
          <p:spPr bwMode="auto">
            <a:xfrm>
              <a:off x="9346489" y="3825086"/>
              <a:ext cx="1828800" cy="292822"/>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200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253K total sites</a:t>
              </a:r>
            </a:p>
          </p:txBody>
        </p:sp>
        <p:sp>
          <p:nvSpPr>
            <p:cNvPr id="32" name="Rectangle 31">
              <a:extLst>
                <a:ext uri="{FF2B5EF4-FFF2-40B4-BE49-F238E27FC236}">
                  <a16:creationId xmlns:a16="http://schemas.microsoft.com/office/drawing/2014/main" id="{80B22269-617F-48A5-B1C1-E3CFB185DE01}"/>
                </a:ext>
              </a:extLst>
            </p:cNvPr>
            <p:cNvSpPr/>
            <p:nvPr/>
          </p:nvSpPr>
          <p:spPr bwMode="auto">
            <a:xfrm>
              <a:off x="9346489" y="4570546"/>
              <a:ext cx="1828800" cy="262946"/>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200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74% Modern Sites</a:t>
              </a:r>
            </a:p>
          </p:txBody>
        </p:sp>
        <p:sp>
          <p:nvSpPr>
            <p:cNvPr id="33" name="Rectangle 32">
              <a:extLst>
                <a:ext uri="{FF2B5EF4-FFF2-40B4-BE49-F238E27FC236}">
                  <a16:creationId xmlns:a16="http://schemas.microsoft.com/office/drawing/2014/main" id="{E63DD05D-0A35-4018-9CD1-0AB33F598BF7}"/>
                </a:ext>
              </a:extLst>
            </p:cNvPr>
            <p:cNvSpPr/>
            <p:nvPr/>
          </p:nvSpPr>
          <p:spPr bwMode="auto">
            <a:xfrm>
              <a:off x="9357943" y="5229701"/>
              <a:ext cx="1828800" cy="492443"/>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200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Communication Site </a:t>
              </a:r>
              <a:b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6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Adoption at 57%</a:t>
              </a:r>
            </a:p>
          </p:txBody>
        </p:sp>
        <p:pic>
          <p:nvPicPr>
            <p:cNvPr id="34" name="Picture 33">
              <a:extLst>
                <a:ext uri="{FF2B5EF4-FFF2-40B4-BE49-F238E27FC236}">
                  <a16:creationId xmlns:a16="http://schemas.microsoft.com/office/drawing/2014/main" id="{4712F530-1686-4A2E-B166-787A57757A11}"/>
                </a:ext>
              </a:extLst>
            </p:cNvPr>
            <p:cNvPicPr>
              <a:picLocks noChangeAspect="1"/>
            </p:cNvPicPr>
            <p:nvPr/>
          </p:nvPicPr>
          <p:blipFill>
            <a:blip r:embed="rId3"/>
            <a:stretch>
              <a:fillRect/>
            </a:stretch>
          </p:blipFill>
          <p:spPr>
            <a:xfrm>
              <a:off x="8602097" y="3665703"/>
              <a:ext cx="600021" cy="600021"/>
            </a:xfrm>
            <a:prstGeom prst="rect">
              <a:avLst/>
            </a:prstGeom>
          </p:spPr>
        </p:pic>
        <p:sp>
          <p:nvSpPr>
            <p:cNvPr id="36" name="rocket" title="Icon of a rocket">
              <a:extLst>
                <a:ext uri="{FF2B5EF4-FFF2-40B4-BE49-F238E27FC236}">
                  <a16:creationId xmlns:a16="http://schemas.microsoft.com/office/drawing/2014/main" id="{D3CD2945-2978-4E1A-B204-F323176F6757}"/>
                </a:ext>
              </a:extLst>
            </p:cNvPr>
            <p:cNvSpPr>
              <a:spLocks noChangeAspect="1" noEditPoints="1"/>
            </p:cNvSpPr>
            <p:nvPr/>
          </p:nvSpPr>
          <p:spPr bwMode="auto">
            <a:xfrm>
              <a:off x="8727597" y="5295675"/>
              <a:ext cx="349021" cy="34286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LightningBolt_E945" title="Icon of a lightning bolt">
              <a:extLst>
                <a:ext uri="{FF2B5EF4-FFF2-40B4-BE49-F238E27FC236}">
                  <a16:creationId xmlns:a16="http://schemas.microsoft.com/office/drawing/2014/main" id="{F27C321C-ECF8-4903-AF94-4CEA6CA4F02A}"/>
                </a:ext>
              </a:extLst>
            </p:cNvPr>
            <p:cNvSpPr>
              <a:spLocks noChangeAspect="1"/>
            </p:cNvSpPr>
            <p:nvPr/>
          </p:nvSpPr>
          <p:spPr bwMode="auto">
            <a:xfrm>
              <a:off x="8779257" y="4542233"/>
              <a:ext cx="245701" cy="342869"/>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4288365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403D24-DD0A-B742-9EB6-58978A61D35A}"/>
              </a:ext>
            </a:extLst>
          </p:cNvPr>
          <p:cNvSpPr>
            <a:spLocks noGrp="1"/>
          </p:cNvSpPr>
          <p:nvPr>
            <p:ph type="title"/>
          </p:nvPr>
        </p:nvSpPr>
        <p:spPr>
          <a:xfrm>
            <a:off x="269242" y="289960"/>
            <a:ext cx="11655079" cy="553998"/>
          </a:xfrm>
        </p:spPr>
        <p:txBody>
          <a:bodyPr/>
          <a:lstStyle/>
          <a:p>
            <a:r>
              <a:rPr lang="en-US" dirty="0"/>
              <a:t>Governance: IA for Sites, Office 365 Groups, and Teams</a:t>
            </a:r>
          </a:p>
        </p:txBody>
      </p:sp>
      <p:sp>
        <p:nvSpPr>
          <p:cNvPr id="33" name="EMI_E731" title="Icon of a tall rectangular building">
            <a:extLst>
              <a:ext uri="{FF2B5EF4-FFF2-40B4-BE49-F238E27FC236}">
                <a16:creationId xmlns:a16="http://schemas.microsoft.com/office/drawing/2014/main" id="{3C24320B-B1C1-8746-AE7A-F377A8D06194}"/>
              </a:ext>
            </a:extLst>
          </p:cNvPr>
          <p:cNvSpPr>
            <a:spLocks noChangeAspect="1" noEditPoints="1"/>
          </p:cNvSpPr>
          <p:nvPr/>
        </p:nvSpPr>
        <p:spPr bwMode="auto">
          <a:xfrm>
            <a:off x="5852464" y="1445951"/>
            <a:ext cx="487072" cy="791324"/>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a:extLst>
              <a:ext uri="{FF2B5EF4-FFF2-40B4-BE49-F238E27FC236}">
                <a16:creationId xmlns:a16="http://schemas.microsoft.com/office/drawing/2014/main" id="{EAC42A87-A256-F441-85D7-D09DC5ACCF33}"/>
              </a:ext>
            </a:extLst>
          </p:cNvPr>
          <p:cNvGrpSpPr>
            <a:grpSpLocks noChangeAspect="1"/>
          </p:cNvGrpSpPr>
          <p:nvPr/>
        </p:nvGrpSpPr>
        <p:grpSpPr>
          <a:xfrm>
            <a:off x="5105668" y="1501846"/>
            <a:ext cx="627383" cy="588927"/>
            <a:chOff x="-5445125" y="3709988"/>
            <a:chExt cx="939800" cy="892175"/>
          </a:xfrm>
          <a:solidFill>
            <a:schemeClr val="accent2"/>
          </a:solidFill>
        </p:grpSpPr>
        <p:sp>
          <p:nvSpPr>
            <p:cNvPr id="17" name="Freeform 10">
              <a:extLst>
                <a:ext uri="{FF2B5EF4-FFF2-40B4-BE49-F238E27FC236}">
                  <a16:creationId xmlns:a16="http://schemas.microsoft.com/office/drawing/2014/main" id="{FBD428B5-58DD-3545-82FB-14FBD26E995F}"/>
                </a:ext>
              </a:extLst>
            </p:cNvPr>
            <p:cNvSpPr>
              <a:spLocks noEditPoints="1"/>
            </p:cNvSpPr>
            <p:nvPr/>
          </p:nvSpPr>
          <p:spPr bwMode="auto">
            <a:xfrm>
              <a:off x="-5445125" y="3709988"/>
              <a:ext cx="531812" cy="892175"/>
            </a:xfrm>
            <a:custGeom>
              <a:avLst/>
              <a:gdLst>
                <a:gd name="T0" fmla="*/ 909 w 910"/>
                <a:gd name="T1" fmla="*/ 766 h 1526"/>
                <a:gd name="T2" fmla="*/ 910 w 910"/>
                <a:gd name="T3" fmla="*/ 30 h 1526"/>
                <a:gd name="T4" fmla="*/ 879 w 910"/>
                <a:gd name="T5" fmla="*/ 5 h 1526"/>
                <a:gd name="T6" fmla="*/ 25 w 910"/>
                <a:gd name="T7" fmla="*/ 166 h 1526"/>
                <a:gd name="T8" fmla="*/ 0 w 910"/>
                <a:gd name="T9" fmla="*/ 198 h 1526"/>
                <a:gd name="T10" fmla="*/ 0 w 910"/>
                <a:gd name="T11" fmla="*/ 1329 h 1526"/>
                <a:gd name="T12" fmla="*/ 26 w 910"/>
                <a:gd name="T13" fmla="*/ 1360 h 1526"/>
                <a:gd name="T14" fmla="*/ 874 w 910"/>
                <a:gd name="T15" fmla="*/ 1520 h 1526"/>
                <a:gd name="T16" fmla="*/ 910 w 910"/>
                <a:gd name="T17" fmla="*/ 1491 h 1526"/>
                <a:gd name="T18" fmla="*/ 909 w 910"/>
                <a:gd name="T19" fmla="*/ 766 h 1526"/>
                <a:gd name="T20" fmla="*/ 572 w 910"/>
                <a:gd name="T21" fmla="*/ 900 h 1526"/>
                <a:gd name="T22" fmla="*/ 446 w 910"/>
                <a:gd name="T23" fmla="*/ 1030 h 1526"/>
                <a:gd name="T24" fmla="*/ 298 w 910"/>
                <a:gd name="T25" fmla="*/ 1008 h 1526"/>
                <a:gd name="T26" fmla="*/ 273 w 910"/>
                <a:gd name="T27" fmla="*/ 968 h 1526"/>
                <a:gd name="T28" fmla="*/ 273 w 910"/>
                <a:gd name="T29" fmla="*/ 877 h 1526"/>
                <a:gd name="T30" fmla="*/ 383 w 910"/>
                <a:gd name="T31" fmla="*/ 935 h 1526"/>
                <a:gd name="T32" fmla="*/ 460 w 910"/>
                <a:gd name="T33" fmla="*/ 902 h 1526"/>
                <a:gd name="T34" fmla="*/ 427 w 910"/>
                <a:gd name="T35" fmla="*/ 825 h 1526"/>
                <a:gd name="T36" fmla="*/ 365 w 910"/>
                <a:gd name="T37" fmla="*/ 788 h 1526"/>
                <a:gd name="T38" fmla="*/ 274 w 910"/>
                <a:gd name="T39" fmla="*/ 607 h 1526"/>
                <a:gd name="T40" fmla="*/ 418 w 910"/>
                <a:gd name="T41" fmla="*/ 474 h 1526"/>
                <a:gd name="T42" fmla="*/ 429 w 910"/>
                <a:gd name="T43" fmla="*/ 473 h 1526"/>
                <a:gd name="T44" fmla="*/ 551 w 910"/>
                <a:gd name="T45" fmla="*/ 596 h 1526"/>
                <a:gd name="T46" fmla="*/ 484 w 910"/>
                <a:gd name="T47" fmla="*/ 571 h 1526"/>
                <a:gd name="T48" fmla="*/ 422 w 910"/>
                <a:gd name="T49" fmla="*/ 572 h 1526"/>
                <a:gd name="T50" fmla="*/ 373 w 910"/>
                <a:gd name="T51" fmla="*/ 615 h 1526"/>
                <a:gd name="T52" fmla="*/ 400 w 910"/>
                <a:gd name="T53" fmla="*/ 674 h 1526"/>
                <a:gd name="T54" fmla="*/ 493 w 910"/>
                <a:gd name="T55" fmla="*/ 729 h 1526"/>
                <a:gd name="T56" fmla="*/ 572 w 910"/>
                <a:gd name="T57" fmla="*/ 900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0" h="1526">
                  <a:moveTo>
                    <a:pt x="909" y="766"/>
                  </a:moveTo>
                  <a:cubicBezTo>
                    <a:pt x="909" y="521"/>
                    <a:pt x="909" y="276"/>
                    <a:pt x="910" y="30"/>
                  </a:cubicBezTo>
                  <a:cubicBezTo>
                    <a:pt x="910" y="6"/>
                    <a:pt x="905" y="0"/>
                    <a:pt x="879" y="5"/>
                  </a:cubicBezTo>
                  <a:cubicBezTo>
                    <a:pt x="595" y="60"/>
                    <a:pt x="310" y="113"/>
                    <a:pt x="25" y="166"/>
                  </a:cubicBezTo>
                  <a:cubicBezTo>
                    <a:pt x="4" y="170"/>
                    <a:pt x="0" y="179"/>
                    <a:pt x="0" y="198"/>
                  </a:cubicBezTo>
                  <a:cubicBezTo>
                    <a:pt x="1" y="575"/>
                    <a:pt x="1" y="952"/>
                    <a:pt x="0" y="1329"/>
                  </a:cubicBezTo>
                  <a:cubicBezTo>
                    <a:pt x="0" y="1350"/>
                    <a:pt x="7" y="1356"/>
                    <a:pt x="26" y="1360"/>
                  </a:cubicBezTo>
                  <a:cubicBezTo>
                    <a:pt x="309" y="1413"/>
                    <a:pt x="592" y="1466"/>
                    <a:pt x="874" y="1520"/>
                  </a:cubicBezTo>
                  <a:cubicBezTo>
                    <a:pt x="903" y="1526"/>
                    <a:pt x="910" y="1521"/>
                    <a:pt x="910" y="1491"/>
                  </a:cubicBezTo>
                  <a:cubicBezTo>
                    <a:pt x="909" y="1249"/>
                    <a:pt x="909" y="1007"/>
                    <a:pt x="909" y="766"/>
                  </a:cubicBezTo>
                  <a:close/>
                  <a:moveTo>
                    <a:pt x="572" y="900"/>
                  </a:moveTo>
                  <a:cubicBezTo>
                    <a:pt x="563" y="978"/>
                    <a:pt x="524" y="1018"/>
                    <a:pt x="446" y="1030"/>
                  </a:cubicBezTo>
                  <a:cubicBezTo>
                    <a:pt x="395" y="1038"/>
                    <a:pt x="346" y="1028"/>
                    <a:pt x="298" y="1008"/>
                  </a:cubicBezTo>
                  <a:cubicBezTo>
                    <a:pt x="279" y="1000"/>
                    <a:pt x="271" y="988"/>
                    <a:pt x="273" y="968"/>
                  </a:cubicBezTo>
                  <a:cubicBezTo>
                    <a:pt x="274" y="940"/>
                    <a:pt x="273" y="913"/>
                    <a:pt x="273" y="877"/>
                  </a:cubicBezTo>
                  <a:cubicBezTo>
                    <a:pt x="309" y="912"/>
                    <a:pt x="343" y="931"/>
                    <a:pt x="383" y="935"/>
                  </a:cubicBezTo>
                  <a:cubicBezTo>
                    <a:pt x="414" y="938"/>
                    <a:pt x="445" y="935"/>
                    <a:pt x="460" y="902"/>
                  </a:cubicBezTo>
                  <a:cubicBezTo>
                    <a:pt x="474" y="867"/>
                    <a:pt x="452" y="844"/>
                    <a:pt x="427" y="825"/>
                  </a:cubicBezTo>
                  <a:cubicBezTo>
                    <a:pt x="408" y="811"/>
                    <a:pt x="386" y="800"/>
                    <a:pt x="365" y="788"/>
                  </a:cubicBezTo>
                  <a:cubicBezTo>
                    <a:pt x="292" y="747"/>
                    <a:pt x="260" y="684"/>
                    <a:pt x="274" y="607"/>
                  </a:cubicBezTo>
                  <a:cubicBezTo>
                    <a:pt x="288" y="532"/>
                    <a:pt x="335" y="488"/>
                    <a:pt x="418" y="474"/>
                  </a:cubicBezTo>
                  <a:cubicBezTo>
                    <a:pt x="422" y="473"/>
                    <a:pt x="425" y="473"/>
                    <a:pt x="429" y="473"/>
                  </a:cubicBezTo>
                  <a:cubicBezTo>
                    <a:pt x="544" y="460"/>
                    <a:pt x="562" y="478"/>
                    <a:pt x="551" y="596"/>
                  </a:cubicBezTo>
                  <a:cubicBezTo>
                    <a:pt x="528" y="589"/>
                    <a:pt x="507" y="575"/>
                    <a:pt x="484" y="571"/>
                  </a:cubicBezTo>
                  <a:cubicBezTo>
                    <a:pt x="463" y="568"/>
                    <a:pt x="442" y="566"/>
                    <a:pt x="422" y="572"/>
                  </a:cubicBezTo>
                  <a:cubicBezTo>
                    <a:pt x="398" y="578"/>
                    <a:pt x="378" y="589"/>
                    <a:pt x="373" y="615"/>
                  </a:cubicBezTo>
                  <a:cubicBezTo>
                    <a:pt x="368" y="641"/>
                    <a:pt x="379" y="661"/>
                    <a:pt x="400" y="674"/>
                  </a:cubicBezTo>
                  <a:cubicBezTo>
                    <a:pt x="430" y="694"/>
                    <a:pt x="462" y="710"/>
                    <a:pt x="493" y="729"/>
                  </a:cubicBezTo>
                  <a:cubicBezTo>
                    <a:pt x="556" y="768"/>
                    <a:pt x="581" y="827"/>
                    <a:pt x="572" y="9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27372"/>
                </a:solidFill>
                <a:effectLst/>
                <a:uLnTx/>
                <a:uFillTx/>
                <a:latin typeface="Segoe UI"/>
                <a:ea typeface="+mn-ea"/>
                <a:cs typeface="+mn-cs"/>
              </a:endParaRPr>
            </a:p>
          </p:txBody>
        </p:sp>
        <p:sp>
          <p:nvSpPr>
            <p:cNvPr id="18" name="Freeform 11">
              <a:extLst>
                <a:ext uri="{FF2B5EF4-FFF2-40B4-BE49-F238E27FC236}">
                  <a16:creationId xmlns:a16="http://schemas.microsoft.com/office/drawing/2014/main" id="{8E798D32-43FB-FD4D-84CD-BE0F2ED7E16F}"/>
                </a:ext>
              </a:extLst>
            </p:cNvPr>
            <p:cNvSpPr>
              <a:spLocks/>
            </p:cNvSpPr>
            <p:nvPr/>
          </p:nvSpPr>
          <p:spPr bwMode="auto">
            <a:xfrm>
              <a:off x="-4878387" y="3822701"/>
              <a:ext cx="373062" cy="669925"/>
            </a:xfrm>
            <a:custGeom>
              <a:avLst/>
              <a:gdLst>
                <a:gd name="T0" fmla="*/ 486 w 639"/>
                <a:gd name="T1" fmla="*/ 419 h 1145"/>
                <a:gd name="T2" fmla="*/ 453 w 639"/>
                <a:gd name="T3" fmla="*/ 397 h 1145"/>
                <a:gd name="T4" fmla="*/ 272 w 639"/>
                <a:gd name="T5" fmla="*/ 203 h 1145"/>
                <a:gd name="T6" fmla="*/ 251 w 639"/>
                <a:gd name="T7" fmla="*/ 169 h 1145"/>
                <a:gd name="T8" fmla="*/ 62 w 639"/>
                <a:gd name="T9" fmla="*/ 24 h 1145"/>
                <a:gd name="T10" fmla="*/ 0 w 639"/>
                <a:gd name="T11" fmla="*/ 104 h 1145"/>
                <a:gd name="T12" fmla="*/ 0 w 639"/>
                <a:gd name="T13" fmla="*/ 239 h 1145"/>
                <a:gd name="T14" fmla="*/ 3 w 639"/>
                <a:gd name="T15" fmla="*/ 274 h 1145"/>
                <a:gd name="T16" fmla="*/ 6 w 639"/>
                <a:gd name="T17" fmla="*/ 283 h 1145"/>
                <a:gd name="T18" fmla="*/ 9 w 639"/>
                <a:gd name="T19" fmla="*/ 288 h 1145"/>
                <a:gd name="T20" fmla="*/ 13 w 639"/>
                <a:gd name="T21" fmla="*/ 293 h 1145"/>
                <a:gd name="T22" fmla="*/ 15 w 639"/>
                <a:gd name="T23" fmla="*/ 296 h 1145"/>
                <a:gd name="T24" fmla="*/ 63 w 639"/>
                <a:gd name="T25" fmla="*/ 314 h 1145"/>
                <a:gd name="T26" fmla="*/ 108 w 639"/>
                <a:gd name="T27" fmla="*/ 321 h 1145"/>
                <a:gd name="T28" fmla="*/ 160 w 639"/>
                <a:gd name="T29" fmla="*/ 309 h 1145"/>
                <a:gd name="T30" fmla="*/ 167 w 639"/>
                <a:gd name="T31" fmla="*/ 306 h 1145"/>
                <a:gd name="T32" fmla="*/ 198 w 639"/>
                <a:gd name="T33" fmla="*/ 285 h 1145"/>
                <a:gd name="T34" fmla="*/ 234 w 639"/>
                <a:gd name="T35" fmla="*/ 279 h 1145"/>
                <a:gd name="T36" fmla="*/ 378 w 639"/>
                <a:gd name="T37" fmla="*/ 437 h 1145"/>
                <a:gd name="T38" fmla="*/ 373 w 639"/>
                <a:gd name="T39" fmla="*/ 472 h 1145"/>
                <a:gd name="T40" fmla="*/ 373 w 639"/>
                <a:gd name="T41" fmla="*/ 668 h 1145"/>
                <a:gd name="T42" fmla="*/ 377 w 639"/>
                <a:gd name="T43" fmla="*/ 705 h 1145"/>
                <a:gd name="T44" fmla="*/ 240 w 639"/>
                <a:gd name="T45" fmla="*/ 857 h 1145"/>
                <a:gd name="T46" fmla="*/ 195 w 639"/>
                <a:gd name="T47" fmla="*/ 855 h 1145"/>
                <a:gd name="T48" fmla="*/ 62 w 639"/>
                <a:gd name="T49" fmla="*/ 827 h 1145"/>
                <a:gd name="T50" fmla="*/ 0 w 639"/>
                <a:gd name="T51" fmla="*/ 907 h 1145"/>
                <a:gd name="T52" fmla="*/ 0 w 639"/>
                <a:gd name="T53" fmla="*/ 1038 h 1145"/>
                <a:gd name="T54" fmla="*/ 62 w 639"/>
                <a:gd name="T55" fmla="*/ 1117 h 1145"/>
                <a:gd name="T56" fmla="*/ 251 w 639"/>
                <a:gd name="T57" fmla="*/ 976 h 1145"/>
                <a:gd name="T58" fmla="*/ 276 w 639"/>
                <a:gd name="T59" fmla="*/ 934 h 1145"/>
                <a:gd name="T60" fmla="*/ 452 w 639"/>
                <a:gd name="T61" fmla="*/ 745 h 1145"/>
                <a:gd name="T62" fmla="*/ 488 w 639"/>
                <a:gd name="T63" fmla="*/ 721 h 1145"/>
                <a:gd name="T64" fmla="*/ 639 w 639"/>
                <a:gd name="T65" fmla="*/ 569 h 1145"/>
                <a:gd name="T66" fmla="*/ 486 w 639"/>
                <a:gd name="T67" fmla="*/ 41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 h="1145">
                  <a:moveTo>
                    <a:pt x="486" y="419"/>
                  </a:moveTo>
                  <a:cubicBezTo>
                    <a:pt x="468" y="418"/>
                    <a:pt x="460" y="413"/>
                    <a:pt x="453" y="397"/>
                  </a:cubicBezTo>
                  <a:cubicBezTo>
                    <a:pt x="414" y="312"/>
                    <a:pt x="353" y="248"/>
                    <a:pt x="272" y="203"/>
                  </a:cubicBezTo>
                  <a:cubicBezTo>
                    <a:pt x="256" y="195"/>
                    <a:pt x="252" y="186"/>
                    <a:pt x="251" y="169"/>
                  </a:cubicBezTo>
                  <a:cubicBezTo>
                    <a:pt x="249" y="66"/>
                    <a:pt x="162" y="0"/>
                    <a:pt x="62" y="24"/>
                  </a:cubicBezTo>
                  <a:cubicBezTo>
                    <a:pt x="4" y="41"/>
                    <a:pt x="0" y="46"/>
                    <a:pt x="0" y="104"/>
                  </a:cubicBezTo>
                  <a:cubicBezTo>
                    <a:pt x="0" y="149"/>
                    <a:pt x="0" y="194"/>
                    <a:pt x="0" y="239"/>
                  </a:cubicBezTo>
                  <a:cubicBezTo>
                    <a:pt x="0" y="254"/>
                    <a:pt x="1" y="265"/>
                    <a:pt x="3" y="274"/>
                  </a:cubicBezTo>
                  <a:cubicBezTo>
                    <a:pt x="4" y="277"/>
                    <a:pt x="5" y="280"/>
                    <a:pt x="6" y="283"/>
                  </a:cubicBezTo>
                  <a:cubicBezTo>
                    <a:pt x="6" y="285"/>
                    <a:pt x="7" y="287"/>
                    <a:pt x="9" y="288"/>
                  </a:cubicBezTo>
                  <a:cubicBezTo>
                    <a:pt x="10" y="290"/>
                    <a:pt x="11" y="292"/>
                    <a:pt x="13" y="293"/>
                  </a:cubicBezTo>
                  <a:cubicBezTo>
                    <a:pt x="13" y="294"/>
                    <a:pt x="14" y="295"/>
                    <a:pt x="15" y="296"/>
                  </a:cubicBezTo>
                  <a:cubicBezTo>
                    <a:pt x="24" y="304"/>
                    <a:pt x="39" y="308"/>
                    <a:pt x="63" y="314"/>
                  </a:cubicBezTo>
                  <a:cubicBezTo>
                    <a:pt x="78" y="319"/>
                    <a:pt x="94" y="321"/>
                    <a:pt x="108" y="321"/>
                  </a:cubicBezTo>
                  <a:cubicBezTo>
                    <a:pt x="126" y="321"/>
                    <a:pt x="144" y="317"/>
                    <a:pt x="160" y="309"/>
                  </a:cubicBezTo>
                  <a:cubicBezTo>
                    <a:pt x="162" y="308"/>
                    <a:pt x="165" y="307"/>
                    <a:pt x="167" y="306"/>
                  </a:cubicBezTo>
                  <a:cubicBezTo>
                    <a:pt x="178" y="300"/>
                    <a:pt x="188" y="293"/>
                    <a:pt x="198" y="285"/>
                  </a:cubicBezTo>
                  <a:cubicBezTo>
                    <a:pt x="210" y="276"/>
                    <a:pt x="218" y="269"/>
                    <a:pt x="234" y="279"/>
                  </a:cubicBezTo>
                  <a:cubicBezTo>
                    <a:pt x="299" y="317"/>
                    <a:pt x="347" y="369"/>
                    <a:pt x="378" y="437"/>
                  </a:cubicBezTo>
                  <a:cubicBezTo>
                    <a:pt x="384" y="451"/>
                    <a:pt x="382" y="460"/>
                    <a:pt x="373" y="472"/>
                  </a:cubicBezTo>
                  <a:cubicBezTo>
                    <a:pt x="322" y="538"/>
                    <a:pt x="322" y="602"/>
                    <a:pt x="373" y="668"/>
                  </a:cubicBezTo>
                  <a:cubicBezTo>
                    <a:pt x="383" y="681"/>
                    <a:pt x="384" y="691"/>
                    <a:pt x="377" y="705"/>
                  </a:cubicBezTo>
                  <a:cubicBezTo>
                    <a:pt x="347" y="770"/>
                    <a:pt x="302" y="821"/>
                    <a:pt x="240" y="857"/>
                  </a:cubicBezTo>
                  <a:cubicBezTo>
                    <a:pt x="224" y="867"/>
                    <a:pt x="213" y="869"/>
                    <a:pt x="195" y="855"/>
                  </a:cubicBezTo>
                  <a:cubicBezTo>
                    <a:pt x="157" y="824"/>
                    <a:pt x="112" y="810"/>
                    <a:pt x="62" y="827"/>
                  </a:cubicBezTo>
                  <a:cubicBezTo>
                    <a:pt x="4" y="843"/>
                    <a:pt x="0" y="849"/>
                    <a:pt x="0" y="907"/>
                  </a:cubicBezTo>
                  <a:cubicBezTo>
                    <a:pt x="0" y="950"/>
                    <a:pt x="0" y="994"/>
                    <a:pt x="0" y="1038"/>
                  </a:cubicBezTo>
                  <a:cubicBezTo>
                    <a:pt x="0" y="1096"/>
                    <a:pt x="4" y="1101"/>
                    <a:pt x="62" y="1117"/>
                  </a:cubicBezTo>
                  <a:cubicBezTo>
                    <a:pt x="156" y="1145"/>
                    <a:pt x="250" y="1075"/>
                    <a:pt x="251" y="976"/>
                  </a:cubicBezTo>
                  <a:cubicBezTo>
                    <a:pt x="251" y="955"/>
                    <a:pt x="257" y="944"/>
                    <a:pt x="276" y="934"/>
                  </a:cubicBezTo>
                  <a:cubicBezTo>
                    <a:pt x="355" y="891"/>
                    <a:pt x="414" y="827"/>
                    <a:pt x="452" y="745"/>
                  </a:cubicBezTo>
                  <a:cubicBezTo>
                    <a:pt x="460" y="727"/>
                    <a:pt x="468" y="722"/>
                    <a:pt x="488" y="721"/>
                  </a:cubicBezTo>
                  <a:cubicBezTo>
                    <a:pt x="575" y="720"/>
                    <a:pt x="639" y="654"/>
                    <a:pt x="639" y="569"/>
                  </a:cubicBezTo>
                  <a:cubicBezTo>
                    <a:pt x="638" y="485"/>
                    <a:pt x="574" y="421"/>
                    <a:pt x="486" y="4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27372"/>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A529B4D8-D554-DE44-9194-270D6B0DEB3F}"/>
              </a:ext>
            </a:extLst>
          </p:cNvPr>
          <p:cNvSpPr/>
          <p:nvPr/>
        </p:nvSpPr>
        <p:spPr>
          <a:xfrm>
            <a:off x="534769" y="1657874"/>
            <a:ext cx="1457450"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2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Company</a:t>
            </a:r>
            <a:endParaRPr kumimoji="0" lang="en-US" sz="2400" b="1" i="0" u="none" strike="noStrike" kern="1200" cap="none" spc="0" normalizeH="0" baseline="0" noProof="0" dirty="0">
              <a:ln>
                <a:noFill/>
              </a:ln>
              <a:solidFill>
                <a:srgbClr val="002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nvGrpSpPr>
          <p:cNvPr id="65" name="Group 64">
            <a:extLst>
              <a:ext uri="{FF2B5EF4-FFF2-40B4-BE49-F238E27FC236}">
                <a16:creationId xmlns:a16="http://schemas.microsoft.com/office/drawing/2014/main" id="{BCCC96E5-79FC-3A45-A4F9-E09AB10A3E1A}"/>
              </a:ext>
            </a:extLst>
          </p:cNvPr>
          <p:cNvGrpSpPr/>
          <p:nvPr/>
        </p:nvGrpSpPr>
        <p:grpSpPr>
          <a:xfrm>
            <a:off x="5382721" y="3040864"/>
            <a:ext cx="1426560" cy="1141695"/>
            <a:chOff x="5113415" y="3303907"/>
            <a:chExt cx="1455166" cy="1164588"/>
          </a:xfrm>
        </p:grpSpPr>
        <p:grpSp>
          <p:nvGrpSpPr>
            <p:cNvPr id="39" name="Group 38">
              <a:extLst>
                <a:ext uri="{FF2B5EF4-FFF2-40B4-BE49-F238E27FC236}">
                  <a16:creationId xmlns:a16="http://schemas.microsoft.com/office/drawing/2014/main" id="{FB40FAE6-0FD2-3E41-9A38-BADE97496F12}"/>
                </a:ext>
              </a:extLst>
            </p:cNvPr>
            <p:cNvGrpSpPr/>
            <p:nvPr/>
          </p:nvGrpSpPr>
          <p:grpSpPr>
            <a:xfrm>
              <a:off x="5113415" y="3303907"/>
              <a:ext cx="1455166" cy="1164588"/>
              <a:chOff x="5076025" y="2616494"/>
              <a:chExt cx="1163115" cy="930858"/>
            </a:xfrm>
          </p:grpSpPr>
          <p:sp>
            <p:nvSpPr>
              <p:cNvPr id="42" name="Browser" title="Icon of a browser window">
                <a:extLst>
                  <a:ext uri="{FF2B5EF4-FFF2-40B4-BE49-F238E27FC236}">
                    <a16:creationId xmlns:a16="http://schemas.microsoft.com/office/drawing/2014/main" id="{BA524AF8-D201-C14F-BBB1-2495B400FD67}"/>
                  </a:ext>
                </a:extLst>
              </p:cNvPr>
              <p:cNvSpPr>
                <a:spLocks noChangeAspect="1" noEditPoints="1"/>
              </p:cNvSpPr>
              <p:nvPr/>
            </p:nvSpPr>
            <p:spPr bwMode="auto">
              <a:xfrm>
                <a:off x="5076025" y="2616494"/>
                <a:ext cx="1163115" cy="93085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sq">
                <a:solidFill>
                  <a:schemeClr val="accent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3" name="people_12" title="Icon of three people">
                <a:extLst>
                  <a:ext uri="{FF2B5EF4-FFF2-40B4-BE49-F238E27FC236}">
                    <a16:creationId xmlns:a16="http://schemas.microsoft.com/office/drawing/2014/main" id="{9EE54E80-62C3-4A42-B776-B9ADD8669FEB}"/>
                  </a:ext>
                </a:extLst>
              </p:cNvPr>
              <p:cNvSpPr>
                <a:spLocks noChangeAspect="1" noEditPoints="1"/>
              </p:cNvSpPr>
              <p:nvPr/>
            </p:nvSpPr>
            <p:spPr bwMode="auto">
              <a:xfrm>
                <a:off x="5179080" y="3002713"/>
                <a:ext cx="338741" cy="28900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accent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people_23" title="Icon of a person with a chat bubble above them">
              <a:extLst>
                <a:ext uri="{FF2B5EF4-FFF2-40B4-BE49-F238E27FC236}">
                  <a16:creationId xmlns:a16="http://schemas.microsoft.com/office/drawing/2014/main" id="{6C2840C8-A8DD-2746-9500-71585057A0C8}"/>
                </a:ext>
              </a:extLst>
            </p:cNvPr>
            <p:cNvSpPr>
              <a:spLocks noChangeAspect="1" noEditPoints="1"/>
            </p:cNvSpPr>
            <p:nvPr/>
          </p:nvSpPr>
          <p:spPr bwMode="auto">
            <a:xfrm>
              <a:off x="6071213" y="3816080"/>
              <a:ext cx="337995" cy="33441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accent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1" name="Title 1">
              <a:extLst>
                <a:ext uri="{FF2B5EF4-FFF2-40B4-BE49-F238E27FC236}">
                  <a16:creationId xmlns:a16="http://schemas.microsoft.com/office/drawing/2014/main" id="{8E5116EA-ED21-9543-8D6C-FEB0C53F6392}"/>
                </a:ext>
              </a:extLst>
            </p:cNvPr>
            <p:cNvSpPr txBox="1">
              <a:spLocks/>
            </p:cNvSpPr>
            <p:nvPr/>
          </p:nvSpPr>
          <p:spPr>
            <a:xfrm>
              <a:off x="5608200" y="3709867"/>
              <a:ext cx="319327" cy="308164"/>
            </a:xfrm>
            <a:prstGeom prst="rect">
              <a:avLst/>
            </a:prstGeom>
          </p:spPr>
          <p:txBody>
            <a:bodyPr vert="horz" wrap="square" lIns="143428" tIns="89642" rIns="143428" bIns="89642" rtlCol="0" anchor="t">
              <a:noAutofit/>
            </a:bodyPr>
            <a:lstStyle>
              <a:lvl1pPr algn="l" defTabSz="931660" rtl="0" fontAlgn="base">
                <a:lnSpc>
                  <a:spcPct val="90000"/>
                </a:lnSpc>
                <a:spcBef>
                  <a:spcPct val="0"/>
                </a:spcBef>
                <a:spcAft>
                  <a:spcPct val="0"/>
                </a:spcAft>
                <a:defRPr lang="en-US" sz="4800" kern="1200" spc="-102" dirty="0">
                  <a:ln w="3175">
                    <a:noFill/>
                  </a:ln>
                  <a:solidFill>
                    <a:schemeClr val="accent2"/>
                  </a:solidFill>
                  <a:latin typeface="+mj-lt"/>
                  <a:ea typeface="ＭＳ Ｐゴシック" charset="0"/>
                  <a:cs typeface="Segoe UI" pitchFamily="34" charset="0"/>
                </a:defRPr>
              </a:lvl1pPr>
              <a:lvl2pPr algn="l" defTabSz="931660" rtl="0" fontAlgn="base">
                <a:lnSpc>
                  <a:spcPct val="90000"/>
                </a:lnSpc>
                <a:spcBef>
                  <a:spcPct val="0"/>
                </a:spcBef>
                <a:spcAft>
                  <a:spcPct val="0"/>
                </a:spcAft>
                <a:defRPr sz="5400">
                  <a:solidFill>
                    <a:schemeClr val="tx1"/>
                  </a:solidFill>
                  <a:latin typeface="Segoe UI Light" charset="0"/>
                  <a:ea typeface="ＭＳ Ｐゴシック" charset="0"/>
                </a:defRPr>
              </a:lvl2pPr>
              <a:lvl3pPr algn="l" defTabSz="931660" rtl="0" fontAlgn="base">
                <a:lnSpc>
                  <a:spcPct val="90000"/>
                </a:lnSpc>
                <a:spcBef>
                  <a:spcPct val="0"/>
                </a:spcBef>
                <a:spcAft>
                  <a:spcPct val="0"/>
                </a:spcAft>
                <a:defRPr sz="5400">
                  <a:solidFill>
                    <a:schemeClr val="tx1"/>
                  </a:solidFill>
                  <a:latin typeface="Segoe UI Light" charset="0"/>
                  <a:ea typeface="ＭＳ Ｐゴシック" charset="0"/>
                </a:defRPr>
              </a:lvl3pPr>
              <a:lvl4pPr algn="l" defTabSz="931660" rtl="0" fontAlgn="base">
                <a:lnSpc>
                  <a:spcPct val="90000"/>
                </a:lnSpc>
                <a:spcBef>
                  <a:spcPct val="0"/>
                </a:spcBef>
                <a:spcAft>
                  <a:spcPct val="0"/>
                </a:spcAft>
                <a:defRPr sz="5400">
                  <a:solidFill>
                    <a:schemeClr val="tx1"/>
                  </a:solidFill>
                  <a:latin typeface="Segoe UI Light" charset="0"/>
                  <a:ea typeface="ＭＳ Ｐゴシック" charset="0"/>
                </a:defRPr>
              </a:lvl4pPr>
              <a:lvl5pPr algn="l" defTabSz="931660" rtl="0" fontAlgn="base">
                <a:lnSpc>
                  <a:spcPct val="90000"/>
                </a:lnSpc>
                <a:spcBef>
                  <a:spcPct val="0"/>
                </a:spcBef>
                <a:spcAft>
                  <a:spcPct val="0"/>
                </a:spcAft>
                <a:defRPr sz="5400">
                  <a:solidFill>
                    <a:schemeClr val="tx1"/>
                  </a:solidFill>
                  <a:latin typeface="Segoe UI Light" charset="0"/>
                  <a:ea typeface="ＭＳ Ｐゴシック" charset="0"/>
                </a:defRPr>
              </a:lvl5pPr>
              <a:lvl6pPr marL="457101" algn="l" defTabSz="931660" rtl="0" fontAlgn="base">
                <a:lnSpc>
                  <a:spcPct val="90000"/>
                </a:lnSpc>
                <a:spcBef>
                  <a:spcPct val="0"/>
                </a:spcBef>
                <a:spcAft>
                  <a:spcPct val="0"/>
                </a:spcAft>
                <a:defRPr sz="5400">
                  <a:solidFill>
                    <a:schemeClr val="tx1"/>
                  </a:solidFill>
                  <a:latin typeface="Segoe UI Light" charset="0"/>
                  <a:ea typeface="ＭＳ Ｐゴシック" charset="0"/>
                </a:defRPr>
              </a:lvl6pPr>
              <a:lvl7pPr marL="914202" algn="l" defTabSz="931660" rtl="0" fontAlgn="base">
                <a:lnSpc>
                  <a:spcPct val="90000"/>
                </a:lnSpc>
                <a:spcBef>
                  <a:spcPct val="0"/>
                </a:spcBef>
                <a:spcAft>
                  <a:spcPct val="0"/>
                </a:spcAft>
                <a:defRPr sz="5400">
                  <a:solidFill>
                    <a:schemeClr val="tx1"/>
                  </a:solidFill>
                  <a:latin typeface="Segoe UI Light" charset="0"/>
                  <a:ea typeface="ＭＳ Ｐゴシック" charset="0"/>
                </a:defRPr>
              </a:lvl7pPr>
              <a:lvl8pPr marL="1371301" algn="l" defTabSz="931660" rtl="0" fontAlgn="base">
                <a:lnSpc>
                  <a:spcPct val="90000"/>
                </a:lnSpc>
                <a:spcBef>
                  <a:spcPct val="0"/>
                </a:spcBef>
                <a:spcAft>
                  <a:spcPct val="0"/>
                </a:spcAft>
                <a:defRPr sz="5400">
                  <a:solidFill>
                    <a:schemeClr val="tx1"/>
                  </a:solidFill>
                  <a:latin typeface="Segoe UI Light" charset="0"/>
                  <a:ea typeface="ＭＳ Ｐゴシック" charset="0"/>
                </a:defRPr>
              </a:lvl8pPr>
              <a:lvl9pPr marL="1828404" algn="l" defTabSz="931660" rtl="0" fontAlgn="base">
                <a:lnSpc>
                  <a:spcPct val="90000"/>
                </a:lnSpc>
                <a:spcBef>
                  <a:spcPct val="0"/>
                </a:spcBef>
                <a:spcAft>
                  <a:spcPct val="0"/>
                </a:spcAft>
                <a:defRPr sz="5400">
                  <a:solidFill>
                    <a:schemeClr val="tx1"/>
                  </a:solidFill>
                  <a:latin typeface="Segoe UI Light" charset="0"/>
                  <a:ea typeface="ＭＳ Ｐゴシック" charset="0"/>
                </a:defRPr>
              </a:lvl9pPr>
            </a:lstStyle>
            <a:p>
              <a:pPr marL="0" marR="0" lvl="0" indent="0" algn="l" defTabSz="931660"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102" normalizeH="0" baseline="0" noProof="0">
                  <a:ln w="3175">
                    <a:noFill/>
                  </a:ln>
                  <a:solidFill>
                    <a:srgbClr val="002050">
                      <a:lumMod val="60000"/>
                      <a:lumOff val="40000"/>
                    </a:srgbClr>
                  </a:solidFill>
                  <a:effectLst/>
                  <a:uLnTx/>
                  <a:uFillTx/>
                  <a:latin typeface="Segoe UI Semibold"/>
                  <a:ea typeface="ＭＳ Ｐゴシック" charset="0"/>
                  <a:cs typeface="Segoe UI Light"/>
                </a:rPr>
                <a:t>+</a:t>
              </a:r>
              <a:endParaRPr kumimoji="0" lang="en-US" sz="2745" b="0" i="0" u="none" strike="noStrike" kern="1200" cap="none" spc="-102" normalizeH="0" baseline="0" noProof="0">
                <a:ln w="3175">
                  <a:noFill/>
                </a:ln>
                <a:solidFill>
                  <a:srgbClr val="002050">
                    <a:lumMod val="60000"/>
                    <a:lumOff val="40000"/>
                  </a:srgbClr>
                </a:solidFill>
                <a:effectLst/>
                <a:uLnTx/>
                <a:uFillTx/>
                <a:latin typeface="Segoe UI Semibold"/>
                <a:ea typeface="ＭＳ Ｐゴシック" charset="0"/>
                <a:cs typeface="Segoe UI" pitchFamily="34" charset="0"/>
              </a:endParaRPr>
            </a:p>
          </p:txBody>
        </p:sp>
      </p:grpSp>
      <p:grpSp>
        <p:nvGrpSpPr>
          <p:cNvPr id="47" name="Group 46">
            <a:extLst>
              <a:ext uri="{FF2B5EF4-FFF2-40B4-BE49-F238E27FC236}">
                <a16:creationId xmlns:a16="http://schemas.microsoft.com/office/drawing/2014/main" id="{8B99657B-DE22-1E44-BBAD-F2A87ECB6056}"/>
              </a:ext>
            </a:extLst>
          </p:cNvPr>
          <p:cNvGrpSpPr/>
          <p:nvPr/>
        </p:nvGrpSpPr>
        <p:grpSpPr>
          <a:xfrm>
            <a:off x="5564776" y="5437032"/>
            <a:ext cx="1203868" cy="963472"/>
            <a:chOff x="2395638" y="2636871"/>
            <a:chExt cx="1312850" cy="1050693"/>
          </a:xfrm>
        </p:grpSpPr>
        <p:sp>
          <p:nvSpPr>
            <p:cNvPr id="48" name="Browser" title="Icon of a browser window">
              <a:extLst>
                <a:ext uri="{FF2B5EF4-FFF2-40B4-BE49-F238E27FC236}">
                  <a16:creationId xmlns:a16="http://schemas.microsoft.com/office/drawing/2014/main" id="{7574AF29-492C-2340-85F6-EC9649D794E3}"/>
                </a:ext>
              </a:extLst>
            </p:cNvPr>
            <p:cNvSpPr>
              <a:spLocks noChangeAspect="1" noEditPoints="1"/>
            </p:cNvSpPr>
            <p:nvPr/>
          </p:nvSpPr>
          <p:spPr bwMode="auto">
            <a:xfrm>
              <a:off x="2395638" y="2636871"/>
              <a:ext cx="1312850" cy="1050693"/>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9" name="people_12" title="Icon of three people">
              <a:extLst>
                <a:ext uri="{FF2B5EF4-FFF2-40B4-BE49-F238E27FC236}">
                  <a16:creationId xmlns:a16="http://schemas.microsoft.com/office/drawing/2014/main" id="{5C389D50-8606-C246-B419-BD4796D25383}"/>
                </a:ext>
              </a:extLst>
            </p:cNvPr>
            <p:cNvSpPr>
              <a:spLocks noChangeAspect="1" noEditPoints="1"/>
            </p:cNvSpPr>
            <p:nvPr/>
          </p:nvSpPr>
          <p:spPr bwMode="auto">
            <a:xfrm>
              <a:off x="2749991" y="3032916"/>
              <a:ext cx="597757" cy="50999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58D844D0-25FE-AC4B-A00F-9A8CFEE33A0A}"/>
              </a:ext>
            </a:extLst>
          </p:cNvPr>
          <p:cNvGrpSpPr/>
          <p:nvPr/>
        </p:nvGrpSpPr>
        <p:grpSpPr>
          <a:xfrm>
            <a:off x="8017572" y="5427544"/>
            <a:ext cx="1208194" cy="966937"/>
            <a:chOff x="6924688" y="2659247"/>
            <a:chExt cx="1312848" cy="1050693"/>
          </a:xfrm>
        </p:grpSpPr>
        <p:sp>
          <p:nvSpPr>
            <p:cNvPr id="51" name="Browser" title="Icon of a browser window">
              <a:extLst>
                <a:ext uri="{FF2B5EF4-FFF2-40B4-BE49-F238E27FC236}">
                  <a16:creationId xmlns:a16="http://schemas.microsoft.com/office/drawing/2014/main" id="{45A330A4-982F-6E4E-AD36-B0CCA0F1AB10}"/>
                </a:ext>
              </a:extLst>
            </p:cNvPr>
            <p:cNvSpPr>
              <a:spLocks noChangeAspect="1" noEditPoints="1"/>
            </p:cNvSpPr>
            <p:nvPr/>
          </p:nvSpPr>
          <p:spPr bwMode="auto">
            <a:xfrm>
              <a:off x="6924688" y="2659247"/>
              <a:ext cx="1312848" cy="1050693"/>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78D4"/>
                </a:solidFill>
                <a:effectLst/>
                <a:uLnTx/>
                <a:uFillTx/>
                <a:latin typeface="Segoe UI"/>
                <a:ea typeface="+mn-ea"/>
                <a:cs typeface="+mn-cs"/>
              </a:endParaRPr>
            </a:p>
          </p:txBody>
        </p:sp>
        <p:sp>
          <p:nvSpPr>
            <p:cNvPr id="52" name="people_23" title="Icon of a person with a chat bubble above them">
              <a:extLst>
                <a:ext uri="{FF2B5EF4-FFF2-40B4-BE49-F238E27FC236}">
                  <a16:creationId xmlns:a16="http://schemas.microsoft.com/office/drawing/2014/main" id="{29F4A51E-0F58-8D4A-BBE6-1A9FEADA4F0E}"/>
                </a:ext>
              </a:extLst>
            </p:cNvPr>
            <p:cNvSpPr>
              <a:spLocks noChangeAspect="1" noEditPoints="1"/>
            </p:cNvSpPr>
            <p:nvPr/>
          </p:nvSpPr>
          <p:spPr bwMode="auto">
            <a:xfrm>
              <a:off x="7391566" y="3073345"/>
              <a:ext cx="408316" cy="403995"/>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78D4"/>
                </a:solidFill>
                <a:effectLst/>
                <a:uLnTx/>
                <a:uFillTx/>
                <a:latin typeface="Segoe UI"/>
                <a:ea typeface="+mn-ea"/>
                <a:cs typeface="+mn-cs"/>
              </a:endParaRPr>
            </a:p>
          </p:txBody>
        </p:sp>
      </p:grpSp>
      <p:sp>
        <p:nvSpPr>
          <p:cNvPr id="59" name="Rectangle 58">
            <a:extLst>
              <a:ext uri="{FF2B5EF4-FFF2-40B4-BE49-F238E27FC236}">
                <a16:creationId xmlns:a16="http://schemas.microsoft.com/office/drawing/2014/main" id="{5A14374D-F0C3-7C42-B679-D788B15F343F}"/>
              </a:ext>
            </a:extLst>
          </p:cNvPr>
          <p:cNvSpPr/>
          <p:nvPr/>
        </p:nvSpPr>
        <p:spPr>
          <a:xfrm>
            <a:off x="6793902" y="3254147"/>
            <a:ext cx="989373"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rgbClr val="002050">
                    <a:lumMod val="60000"/>
                    <a:lumOff val="40000"/>
                  </a:srgbClr>
                </a:solidFill>
                <a:effectLst/>
                <a:uLnTx/>
                <a:uFillTx/>
                <a:latin typeface="Segoe UI Light" panose="020B0502040204020203" pitchFamily="34" charset="0"/>
                <a:ea typeface="+mn-ea"/>
                <a:cs typeface="Segoe UI Light" panose="020B0502040204020203" pitchFamily="34" charset="0"/>
              </a:rPr>
              <a:t>Hub Site</a:t>
            </a:r>
            <a:endParaRPr kumimoji="0" lang="en-US" sz="1765" b="1" i="0" u="none" strike="noStrike" kern="1200" cap="none" spc="0" normalizeH="0" baseline="0" noProof="0">
              <a:ln>
                <a:noFill/>
              </a:ln>
              <a:solidFill>
                <a:srgbClr val="002050">
                  <a:lumMod val="60000"/>
                  <a:lumOff val="40000"/>
                </a:srgbClr>
              </a:solidFill>
              <a:effectLst/>
              <a:uLnTx/>
              <a:uFillTx/>
              <a:latin typeface="Segoe UI"/>
              <a:ea typeface="+mn-ea"/>
              <a:cs typeface="+mn-cs"/>
            </a:endParaRPr>
          </a:p>
        </p:txBody>
      </p:sp>
      <p:sp>
        <p:nvSpPr>
          <p:cNvPr id="61" name="Freeform 6">
            <a:extLst>
              <a:ext uri="{FF2B5EF4-FFF2-40B4-BE49-F238E27FC236}">
                <a16:creationId xmlns:a16="http://schemas.microsoft.com/office/drawing/2014/main" id="{68C0F005-FC61-EC45-9E35-599FF1FB45CF}"/>
              </a:ext>
            </a:extLst>
          </p:cNvPr>
          <p:cNvSpPr>
            <a:spLocks noChangeAspect="1" noEditPoints="1"/>
          </p:cNvSpPr>
          <p:nvPr/>
        </p:nvSpPr>
        <p:spPr bwMode="auto">
          <a:xfrm>
            <a:off x="5122559" y="5444626"/>
            <a:ext cx="303810" cy="514803"/>
          </a:xfrm>
          <a:custGeom>
            <a:avLst/>
            <a:gdLst>
              <a:gd name="T0" fmla="*/ 2613 w 2646"/>
              <a:gd name="T1" fmla="*/ 2 h 4479"/>
              <a:gd name="T2" fmla="*/ 1656 w 2646"/>
              <a:gd name="T3" fmla="*/ 167 h 4479"/>
              <a:gd name="T4" fmla="*/ 811 w 2646"/>
              <a:gd name="T5" fmla="*/ 315 h 4479"/>
              <a:gd name="T6" fmla="*/ 43 w 2646"/>
              <a:gd name="T7" fmla="*/ 446 h 4479"/>
              <a:gd name="T8" fmla="*/ 0 w 2646"/>
              <a:gd name="T9" fmla="*/ 497 h 4479"/>
              <a:gd name="T10" fmla="*/ 1 w 2646"/>
              <a:gd name="T11" fmla="*/ 1103 h 4479"/>
              <a:gd name="T12" fmla="*/ 1 w 2646"/>
              <a:gd name="T13" fmla="*/ 3980 h 4479"/>
              <a:gd name="T14" fmla="*/ 39 w 2646"/>
              <a:gd name="T15" fmla="*/ 4030 h 4479"/>
              <a:gd name="T16" fmla="*/ 501 w 2646"/>
              <a:gd name="T17" fmla="*/ 4109 h 4479"/>
              <a:gd name="T18" fmla="*/ 1114 w 2646"/>
              <a:gd name="T19" fmla="*/ 4214 h 4479"/>
              <a:gd name="T20" fmla="*/ 1819 w 2646"/>
              <a:gd name="T21" fmla="*/ 4337 h 4479"/>
              <a:gd name="T22" fmla="*/ 2459 w 2646"/>
              <a:gd name="T23" fmla="*/ 4448 h 4479"/>
              <a:gd name="T24" fmla="*/ 2646 w 2646"/>
              <a:gd name="T25" fmla="*/ 4479 h 4479"/>
              <a:gd name="T26" fmla="*/ 2646 w 2646"/>
              <a:gd name="T27" fmla="*/ 2 h 4479"/>
              <a:gd name="T28" fmla="*/ 2613 w 2646"/>
              <a:gd name="T29" fmla="*/ 2 h 4479"/>
              <a:gd name="T30" fmla="*/ 1934 w 2646"/>
              <a:gd name="T31" fmla="*/ 1680 h 4479"/>
              <a:gd name="T32" fmla="*/ 1763 w 2646"/>
              <a:gd name="T33" fmla="*/ 1680 h 4479"/>
              <a:gd name="T34" fmla="*/ 1507 w 2646"/>
              <a:gd name="T35" fmla="*/ 1688 h 4479"/>
              <a:gd name="T36" fmla="*/ 1476 w 2646"/>
              <a:gd name="T37" fmla="*/ 1729 h 4479"/>
              <a:gd name="T38" fmla="*/ 1476 w 2646"/>
              <a:gd name="T39" fmla="*/ 2740 h 4479"/>
              <a:gd name="T40" fmla="*/ 1476 w 2646"/>
              <a:gd name="T41" fmla="*/ 3055 h 4479"/>
              <a:gd name="T42" fmla="*/ 1123 w 2646"/>
              <a:gd name="T43" fmla="*/ 3030 h 4479"/>
              <a:gd name="T44" fmla="*/ 1123 w 2646"/>
              <a:gd name="T45" fmla="*/ 2984 h 4479"/>
              <a:gd name="T46" fmla="*/ 1123 w 2646"/>
              <a:gd name="T47" fmla="*/ 1756 h 4479"/>
              <a:gd name="T48" fmla="*/ 1075 w 2646"/>
              <a:gd name="T49" fmla="*/ 1709 h 4479"/>
              <a:gd name="T50" fmla="*/ 701 w 2646"/>
              <a:gd name="T51" fmla="*/ 1722 h 4479"/>
              <a:gd name="T52" fmla="*/ 668 w 2646"/>
              <a:gd name="T53" fmla="*/ 1720 h 4479"/>
              <a:gd name="T54" fmla="*/ 668 w 2646"/>
              <a:gd name="T55" fmla="*/ 1401 h 4479"/>
              <a:gd name="T56" fmla="*/ 881 w 2646"/>
              <a:gd name="T57" fmla="*/ 1386 h 4479"/>
              <a:gd name="T58" fmla="*/ 1505 w 2646"/>
              <a:gd name="T59" fmla="*/ 1349 h 4479"/>
              <a:gd name="T60" fmla="*/ 1898 w 2646"/>
              <a:gd name="T61" fmla="*/ 1325 h 4479"/>
              <a:gd name="T62" fmla="*/ 1934 w 2646"/>
              <a:gd name="T63" fmla="*/ 1347 h 4479"/>
              <a:gd name="T64" fmla="*/ 1934 w 2646"/>
              <a:gd name="T65" fmla="*/ 1680 h 4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6" h="4479">
                <a:moveTo>
                  <a:pt x="2613" y="2"/>
                </a:moveTo>
                <a:cubicBezTo>
                  <a:pt x="2294" y="57"/>
                  <a:pt x="1975" y="112"/>
                  <a:pt x="1656" y="167"/>
                </a:cubicBezTo>
                <a:cubicBezTo>
                  <a:pt x="1374" y="216"/>
                  <a:pt x="1092" y="266"/>
                  <a:pt x="811" y="315"/>
                </a:cubicBezTo>
                <a:cubicBezTo>
                  <a:pt x="555" y="359"/>
                  <a:pt x="299" y="403"/>
                  <a:pt x="43" y="446"/>
                </a:cubicBezTo>
                <a:cubicBezTo>
                  <a:pt x="10" y="451"/>
                  <a:pt x="0" y="463"/>
                  <a:pt x="0" y="497"/>
                </a:cubicBezTo>
                <a:cubicBezTo>
                  <a:pt x="2" y="699"/>
                  <a:pt x="1" y="901"/>
                  <a:pt x="1" y="1103"/>
                </a:cubicBezTo>
                <a:cubicBezTo>
                  <a:pt x="1" y="2062"/>
                  <a:pt x="1" y="3021"/>
                  <a:pt x="1" y="3980"/>
                </a:cubicBezTo>
                <a:cubicBezTo>
                  <a:pt x="1" y="4010"/>
                  <a:pt x="7" y="4025"/>
                  <a:pt x="39" y="4030"/>
                </a:cubicBezTo>
                <a:cubicBezTo>
                  <a:pt x="193" y="4055"/>
                  <a:pt x="347" y="4082"/>
                  <a:pt x="501" y="4109"/>
                </a:cubicBezTo>
                <a:cubicBezTo>
                  <a:pt x="705" y="4144"/>
                  <a:pt x="909" y="4179"/>
                  <a:pt x="1114" y="4214"/>
                </a:cubicBezTo>
                <a:cubicBezTo>
                  <a:pt x="1349" y="4255"/>
                  <a:pt x="1584" y="4296"/>
                  <a:pt x="1819" y="4337"/>
                </a:cubicBezTo>
                <a:cubicBezTo>
                  <a:pt x="2032" y="4374"/>
                  <a:pt x="2246" y="4411"/>
                  <a:pt x="2459" y="4448"/>
                </a:cubicBezTo>
                <a:cubicBezTo>
                  <a:pt x="2521" y="4458"/>
                  <a:pt x="2582" y="4468"/>
                  <a:pt x="2646" y="4479"/>
                </a:cubicBezTo>
                <a:cubicBezTo>
                  <a:pt x="2646" y="2983"/>
                  <a:pt x="2646" y="1493"/>
                  <a:pt x="2646" y="2"/>
                </a:cubicBezTo>
                <a:cubicBezTo>
                  <a:pt x="2634" y="2"/>
                  <a:pt x="2623" y="0"/>
                  <a:pt x="2613" y="2"/>
                </a:cubicBezTo>
                <a:close/>
                <a:moveTo>
                  <a:pt x="1934" y="1680"/>
                </a:moveTo>
                <a:cubicBezTo>
                  <a:pt x="1875" y="1680"/>
                  <a:pt x="1819" y="1678"/>
                  <a:pt x="1763" y="1680"/>
                </a:cubicBezTo>
                <a:cubicBezTo>
                  <a:pt x="1677" y="1682"/>
                  <a:pt x="1592" y="1687"/>
                  <a:pt x="1507" y="1688"/>
                </a:cubicBezTo>
                <a:cubicBezTo>
                  <a:pt x="1474" y="1688"/>
                  <a:pt x="1476" y="1707"/>
                  <a:pt x="1476" y="1729"/>
                </a:cubicBezTo>
                <a:cubicBezTo>
                  <a:pt x="1476" y="2066"/>
                  <a:pt x="1476" y="2403"/>
                  <a:pt x="1476" y="2740"/>
                </a:cubicBezTo>
                <a:cubicBezTo>
                  <a:pt x="1476" y="2843"/>
                  <a:pt x="1476" y="2945"/>
                  <a:pt x="1476" y="3055"/>
                </a:cubicBezTo>
                <a:cubicBezTo>
                  <a:pt x="1358" y="3047"/>
                  <a:pt x="1243" y="3039"/>
                  <a:pt x="1123" y="3030"/>
                </a:cubicBezTo>
                <a:cubicBezTo>
                  <a:pt x="1123" y="3012"/>
                  <a:pt x="1123" y="2998"/>
                  <a:pt x="1123" y="2984"/>
                </a:cubicBezTo>
                <a:cubicBezTo>
                  <a:pt x="1123" y="2575"/>
                  <a:pt x="1123" y="2165"/>
                  <a:pt x="1123" y="1756"/>
                </a:cubicBezTo>
                <a:cubicBezTo>
                  <a:pt x="1123" y="1706"/>
                  <a:pt x="1123" y="1707"/>
                  <a:pt x="1075" y="1709"/>
                </a:cubicBezTo>
                <a:cubicBezTo>
                  <a:pt x="950" y="1714"/>
                  <a:pt x="826" y="1718"/>
                  <a:pt x="701" y="1722"/>
                </a:cubicBezTo>
                <a:cubicBezTo>
                  <a:pt x="691" y="1722"/>
                  <a:pt x="681" y="1721"/>
                  <a:pt x="668" y="1720"/>
                </a:cubicBezTo>
                <a:cubicBezTo>
                  <a:pt x="668" y="1614"/>
                  <a:pt x="668" y="1510"/>
                  <a:pt x="668" y="1401"/>
                </a:cubicBezTo>
                <a:cubicBezTo>
                  <a:pt x="738" y="1396"/>
                  <a:pt x="810" y="1390"/>
                  <a:pt x="881" y="1386"/>
                </a:cubicBezTo>
                <a:cubicBezTo>
                  <a:pt x="1089" y="1373"/>
                  <a:pt x="1297" y="1361"/>
                  <a:pt x="1505" y="1349"/>
                </a:cubicBezTo>
                <a:cubicBezTo>
                  <a:pt x="1636" y="1341"/>
                  <a:pt x="1767" y="1333"/>
                  <a:pt x="1898" y="1325"/>
                </a:cubicBezTo>
                <a:cubicBezTo>
                  <a:pt x="1914" y="1324"/>
                  <a:pt x="1934" y="1320"/>
                  <a:pt x="1934" y="1347"/>
                </a:cubicBezTo>
                <a:cubicBezTo>
                  <a:pt x="1934" y="1455"/>
                  <a:pt x="1934" y="1562"/>
                  <a:pt x="1934" y="1680"/>
                </a:cubicBezTo>
                <a:close/>
              </a:path>
            </a:pathLst>
          </a:custGeom>
          <a:solidFill>
            <a:schemeClr val="tx1"/>
          </a:solidFill>
          <a:ln>
            <a:noFill/>
          </a:ln>
        </p:spPr>
        <p:txBody>
          <a:bodyPr vert="horz" wrap="square" lIns="119488" tIns="59745" rIns="119488" bIns="59745" numCol="1" anchor="t" anchorCtr="0" compatLnSpc="1">
            <a:prstTxWarp prst="textNoShape">
              <a:avLst/>
            </a:prstTxWarp>
          </a:bodyPr>
          <a:lstStyle/>
          <a:p>
            <a:pPr marL="0" marR="0" lvl="0" indent="0" algn="l" defTabSz="121881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2C292A"/>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6C1911D5-DC69-B04D-9646-76806DB6CED2}"/>
              </a:ext>
            </a:extLst>
          </p:cNvPr>
          <p:cNvSpPr/>
          <p:nvPr/>
        </p:nvSpPr>
        <p:spPr>
          <a:xfrm>
            <a:off x="5618600" y="4951416"/>
            <a:ext cx="1090363" cy="36394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rPr>
              <a:t>Team site</a:t>
            </a:r>
            <a:endParaRPr kumimoji="0" lang="en-US" sz="1765" b="1" i="0" u="none" strike="noStrike" kern="1200" cap="none" spc="0" normalizeH="0" baseline="0" noProof="0">
              <a:ln>
                <a:noFill/>
              </a:ln>
              <a:solidFill>
                <a:srgbClr val="0D0D0D"/>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05C0FD59-7C60-B842-8A57-77665126B0C8}"/>
              </a:ext>
            </a:extLst>
          </p:cNvPr>
          <p:cNvSpPr/>
          <p:nvPr/>
        </p:nvSpPr>
        <p:spPr>
          <a:xfrm>
            <a:off x="7509435" y="4976206"/>
            <a:ext cx="2224467" cy="36394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rPr>
              <a:t>Communication site</a:t>
            </a:r>
            <a:endParaRPr kumimoji="0" lang="en-US" sz="1765" b="1" i="0" u="none" strike="noStrike" kern="1200" cap="none" spc="0" normalizeH="0" baseline="0" noProof="0">
              <a:ln>
                <a:noFill/>
              </a:ln>
              <a:solidFill>
                <a:srgbClr val="0D0D0D"/>
              </a:solidFill>
              <a:effectLst/>
              <a:uLnTx/>
              <a:uFillTx/>
              <a:latin typeface="Segoe UI"/>
              <a:ea typeface="+mn-ea"/>
              <a:cs typeface="+mn-cs"/>
            </a:endParaRPr>
          </a:p>
        </p:txBody>
      </p:sp>
      <p:sp>
        <p:nvSpPr>
          <p:cNvPr id="71" name="Left Brace 70">
            <a:extLst>
              <a:ext uri="{FF2B5EF4-FFF2-40B4-BE49-F238E27FC236}">
                <a16:creationId xmlns:a16="http://schemas.microsoft.com/office/drawing/2014/main" id="{1A77B499-42C8-1844-96E3-ADA8BA72F1FA}"/>
              </a:ext>
            </a:extLst>
          </p:cNvPr>
          <p:cNvSpPr/>
          <p:nvPr/>
        </p:nvSpPr>
        <p:spPr>
          <a:xfrm rot="5400000">
            <a:off x="5914446" y="1823241"/>
            <a:ext cx="363109" cy="1647768"/>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2" name="Left Brace 71">
            <a:extLst>
              <a:ext uri="{FF2B5EF4-FFF2-40B4-BE49-F238E27FC236}">
                <a16:creationId xmlns:a16="http://schemas.microsoft.com/office/drawing/2014/main" id="{417F759E-B0A2-8742-B326-083BD26B66C8}"/>
              </a:ext>
            </a:extLst>
          </p:cNvPr>
          <p:cNvSpPr/>
          <p:nvPr/>
        </p:nvSpPr>
        <p:spPr>
          <a:xfrm rot="5400000">
            <a:off x="5914446" y="750474"/>
            <a:ext cx="363109" cy="7676383"/>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774D8CBE-14CA-2548-983E-859BCCDB01AD}"/>
              </a:ext>
            </a:extLst>
          </p:cNvPr>
          <p:cNvGrpSpPr/>
          <p:nvPr/>
        </p:nvGrpSpPr>
        <p:grpSpPr>
          <a:xfrm>
            <a:off x="3156701" y="5437032"/>
            <a:ext cx="1203868" cy="963472"/>
            <a:chOff x="2395638" y="2636871"/>
            <a:chExt cx="1312850" cy="1050693"/>
          </a:xfrm>
        </p:grpSpPr>
        <p:sp>
          <p:nvSpPr>
            <p:cNvPr id="76" name="Browser" title="Icon of a browser window">
              <a:extLst>
                <a:ext uri="{FF2B5EF4-FFF2-40B4-BE49-F238E27FC236}">
                  <a16:creationId xmlns:a16="http://schemas.microsoft.com/office/drawing/2014/main" id="{ED66B184-DFEB-2A43-8FE3-081879700AA7}"/>
                </a:ext>
              </a:extLst>
            </p:cNvPr>
            <p:cNvSpPr>
              <a:spLocks noChangeAspect="1" noEditPoints="1"/>
            </p:cNvSpPr>
            <p:nvPr/>
          </p:nvSpPr>
          <p:spPr bwMode="auto">
            <a:xfrm>
              <a:off x="2395638" y="2636871"/>
              <a:ext cx="1312850" cy="1050693"/>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7" name="people_12" title="Icon of three people">
              <a:extLst>
                <a:ext uri="{FF2B5EF4-FFF2-40B4-BE49-F238E27FC236}">
                  <a16:creationId xmlns:a16="http://schemas.microsoft.com/office/drawing/2014/main" id="{0622678E-AAA5-B746-8C4D-9742502110A5}"/>
                </a:ext>
              </a:extLst>
            </p:cNvPr>
            <p:cNvSpPr>
              <a:spLocks noChangeAspect="1" noEditPoints="1"/>
            </p:cNvSpPr>
            <p:nvPr/>
          </p:nvSpPr>
          <p:spPr bwMode="auto">
            <a:xfrm>
              <a:off x="2749991" y="3032916"/>
              <a:ext cx="597757" cy="50999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78" name="Rectangle 77">
            <a:extLst>
              <a:ext uri="{FF2B5EF4-FFF2-40B4-BE49-F238E27FC236}">
                <a16:creationId xmlns:a16="http://schemas.microsoft.com/office/drawing/2014/main" id="{297FA66D-778E-734E-82AE-435536D382F1}"/>
              </a:ext>
            </a:extLst>
          </p:cNvPr>
          <p:cNvSpPr/>
          <p:nvPr/>
        </p:nvSpPr>
        <p:spPr>
          <a:xfrm>
            <a:off x="3210525" y="4949794"/>
            <a:ext cx="1090363"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rPr>
              <a:t>Team site</a:t>
            </a:r>
            <a:endParaRPr kumimoji="0" lang="en-US" sz="1765" b="1" i="0" u="none" strike="noStrike" kern="1200" cap="none" spc="0" normalizeH="0" baseline="0" noProof="0">
              <a:ln>
                <a:noFill/>
              </a:ln>
              <a:solidFill>
                <a:srgbClr val="0D0D0D"/>
              </a:solidFill>
              <a:effectLst/>
              <a:uLnTx/>
              <a:uFillTx/>
              <a:latin typeface="Segoe UI"/>
              <a:ea typeface="+mn-ea"/>
              <a:cs typeface="+mn-cs"/>
            </a:endParaRPr>
          </a:p>
        </p:txBody>
      </p:sp>
      <p:pic>
        <p:nvPicPr>
          <p:cNvPr id="79" name="Picture 78">
            <a:extLst>
              <a:ext uri="{FF2B5EF4-FFF2-40B4-BE49-F238E27FC236}">
                <a16:creationId xmlns:a16="http://schemas.microsoft.com/office/drawing/2014/main" id="{AA3E5088-1FA4-B945-8489-1EB66A87A947}"/>
              </a:ext>
            </a:extLst>
          </p:cNvPr>
          <p:cNvPicPr>
            <a:picLocks noChangeAspect="1"/>
          </p:cNvPicPr>
          <p:nvPr/>
        </p:nvPicPr>
        <p:blipFill>
          <a:blip r:embed="rId3"/>
          <a:stretch>
            <a:fillRect/>
          </a:stretch>
        </p:blipFill>
        <p:spPr>
          <a:xfrm>
            <a:off x="5021209" y="6031250"/>
            <a:ext cx="462797" cy="462797"/>
          </a:xfrm>
          <a:prstGeom prst="rect">
            <a:avLst/>
          </a:prstGeom>
        </p:spPr>
      </p:pic>
      <p:sp>
        <p:nvSpPr>
          <p:cNvPr id="38" name="Rectangle 37">
            <a:extLst>
              <a:ext uri="{FF2B5EF4-FFF2-40B4-BE49-F238E27FC236}">
                <a16:creationId xmlns:a16="http://schemas.microsoft.com/office/drawing/2014/main" id="{4F606AFE-A6C8-42CC-AE49-317A247D762F}"/>
              </a:ext>
            </a:extLst>
          </p:cNvPr>
          <p:cNvSpPr/>
          <p:nvPr/>
        </p:nvSpPr>
        <p:spPr>
          <a:xfrm>
            <a:off x="517366" y="3514561"/>
            <a:ext cx="123783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Division</a:t>
            </a:r>
            <a:endParaRPr kumimoji="0" lang="en-US" sz="2400" b="1" i="0" u="none" strike="noStrike" kern="1200" cap="none" spc="0" normalizeH="0" baseline="0" noProof="0">
              <a:ln>
                <a:noFill/>
              </a:ln>
              <a:solidFill>
                <a:srgbClr val="002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5" name="Rectangle 44">
            <a:extLst>
              <a:ext uri="{FF2B5EF4-FFF2-40B4-BE49-F238E27FC236}">
                <a16:creationId xmlns:a16="http://schemas.microsoft.com/office/drawing/2014/main" id="{4A2BA684-FF9D-4156-938B-628E5CF975E3}"/>
              </a:ext>
            </a:extLst>
          </p:cNvPr>
          <p:cNvSpPr/>
          <p:nvPr/>
        </p:nvSpPr>
        <p:spPr>
          <a:xfrm>
            <a:off x="534769" y="5497764"/>
            <a:ext cx="9156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Team</a:t>
            </a:r>
            <a:endParaRPr kumimoji="0" lang="en-US" sz="2400" b="1" i="0" u="none" strike="noStrike" kern="1200" cap="none" spc="0" normalizeH="0" baseline="0" noProof="0">
              <a:ln>
                <a:noFill/>
              </a:ln>
              <a:solidFill>
                <a:srgbClr val="002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6" name="Freeform 6">
            <a:extLst>
              <a:ext uri="{FF2B5EF4-FFF2-40B4-BE49-F238E27FC236}">
                <a16:creationId xmlns:a16="http://schemas.microsoft.com/office/drawing/2014/main" id="{DA123827-48A1-3948-9A35-DA28B16CCF5E}"/>
              </a:ext>
            </a:extLst>
          </p:cNvPr>
          <p:cNvSpPr>
            <a:spLocks noChangeAspect="1" noEditPoints="1"/>
          </p:cNvSpPr>
          <p:nvPr/>
        </p:nvSpPr>
        <p:spPr bwMode="auto">
          <a:xfrm>
            <a:off x="4916045" y="3171598"/>
            <a:ext cx="303810" cy="514803"/>
          </a:xfrm>
          <a:custGeom>
            <a:avLst/>
            <a:gdLst>
              <a:gd name="T0" fmla="*/ 2613 w 2646"/>
              <a:gd name="T1" fmla="*/ 2 h 4479"/>
              <a:gd name="T2" fmla="*/ 1656 w 2646"/>
              <a:gd name="T3" fmla="*/ 167 h 4479"/>
              <a:gd name="T4" fmla="*/ 811 w 2646"/>
              <a:gd name="T5" fmla="*/ 315 h 4479"/>
              <a:gd name="T6" fmla="*/ 43 w 2646"/>
              <a:gd name="T7" fmla="*/ 446 h 4479"/>
              <a:gd name="T8" fmla="*/ 0 w 2646"/>
              <a:gd name="T9" fmla="*/ 497 h 4479"/>
              <a:gd name="T10" fmla="*/ 1 w 2646"/>
              <a:gd name="T11" fmla="*/ 1103 h 4479"/>
              <a:gd name="T12" fmla="*/ 1 w 2646"/>
              <a:gd name="T13" fmla="*/ 3980 h 4479"/>
              <a:gd name="T14" fmla="*/ 39 w 2646"/>
              <a:gd name="T15" fmla="*/ 4030 h 4479"/>
              <a:gd name="T16" fmla="*/ 501 w 2646"/>
              <a:gd name="T17" fmla="*/ 4109 h 4479"/>
              <a:gd name="T18" fmla="*/ 1114 w 2646"/>
              <a:gd name="T19" fmla="*/ 4214 h 4479"/>
              <a:gd name="T20" fmla="*/ 1819 w 2646"/>
              <a:gd name="T21" fmla="*/ 4337 h 4479"/>
              <a:gd name="T22" fmla="*/ 2459 w 2646"/>
              <a:gd name="T23" fmla="*/ 4448 h 4479"/>
              <a:gd name="T24" fmla="*/ 2646 w 2646"/>
              <a:gd name="T25" fmla="*/ 4479 h 4479"/>
              <a:gd name="T26" fmla="*/ 2646 w 2646"/>
              <a:gd name="T27" fmla="*/ 2 h 4479"/>
              <a:gd name="T28" fmla="*/ 2613 w 2646"/>
              <a:gd name="T29" fmla="*/ 2 h 4479"/>
              <a:gd name="T30" fmla="*/ 1934 w 2646"/>
              <a:gd name="T31" fmla="*/ 1680 h 4479"/>
              <a:gd name="T32" fmla="*/ 1763 w 2646"/>
              <a:gd name="T33" fmla="*/ 1680 h 4479"/>
              <a:gd name="T34" fmla="*/ 1507 w 2646"/>
              <a:gd name="T35" fmla="*/ 1688 h 4479"/>
              <a:gd name="T36" fmla="*/ 1476 w 2646"/>
              <a:gd name="T37" fmla="*/ 1729 h 4479"/>
              <a:gd name="T38" fmla="*/ 1476 w 2646"/>
              <a:gd name="T39" fmla="*/ 2740 h 4479"/>
              <a:gd name="T40" fmla="*/ 1476 w 2646"/>
              <a:gd name="T41" fmla="*/ 3055 h 4479"/>
              <a:gd name="T42" fmla="*/ 1123 w 2646"/>
              <a:gd name="T43" fmla="*/ 3030 h 4479"/>
              <a:gd name="T44" fmla="*/ 1123 w 2646"/>
              <a:gd name="T45" fmla="*/ 2984 h 4479"/>
              <a:gd name="T46" fmla="*/ 1123 w 2646"/>
              <a:gd name="T47" fmla="*/ 1756 h 4479"/>
              <a:gd name="T48" fmla="*/ 1075 w 2646"/>
              <a:gd name="T49" fmla="*/ 1709 h 4479"/>
              <a:gd name="T50" fmla="*/ 701 w 2646"/>
              <a:gd name="T51" fmla="*/ 1722 h 4479"/>
              <a:gd name="T52" fmla="*/ 668 w 2646"/>
              <a:gd name="T53" fmla="*/ 1720 h 4479"/>
              <a:gd name="T54" fmla="*/ 668 w 2646"/>
              <a:gd name="T55" fmla="*/ 1401 h 4479"/>
              <a:gd name="T56" fmla="*/ 881 w 2646"/>
              <a:gd name="T57" fmla="*/ 1386 h 4479"/>
              <a:gd name="T58" fmla="*/ 1505 w 2646"/>
              <a:gd name="T59" fmla="*/ 1349 h 4479"/>
              <a:gd name="T60" fmla="*/ 1898 w 2646"/>
              <a:gd name="T61" fmla="*/ 1325 h 4479"/>
              <a:gd name="T62" fmla="*/ 1934 w 2646"/>
              <a:gd name="T63" fmla="*/ 1347 h 4479"/>
              <a:gd name="T64" fmla="*/ 1934 w 2646"/>
              <a:gd name="T65" fmla="*/ 1680 h 4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6" h="4479">
                <a:moveTo>
                  <a:pt x="2613" y="2"/>
                </a:moveTo>
                <a:cubicBezTo>
                  <a:pt x="2294" y="57"/>
                  <a:pt x="1975" y="112"/>
                  <a:pt x="1656" y="167"/>
                </a:cubicBezTo>
                <a:cubicBezTo>
                  <a:pt x="1374" y="216"/>
                  <a:pt x="1092" y="266"/>
                  <a:pt x="811" y="315"/>
                </a:cubicBezTo>
                <a:cubicBezTo>
                  <a:pt x="555" y="359"/>
                  <a:pt x="299" y="403"/>
                  <a:pt x="43" y="446"/>
                </a:cubicBezTo>
                <a:cubicBezTo>
                  <a:pt x="10" y="451"/>
                  <a:pt x="0" y="463"/>
                  <a:pt x="0" y="497"/>
                </a:cubicBezTo>
                <a:cubicBezTo>
                  <a:pt x="2" y="699"/>
                  <a:pt x="1" y="901"/>
                  <a:pt x="1" y="1103"/>
                </a:cubicBezTo>
                <a:cubicBezTo>
                  <a:pt x="1" y="2062"/>
                  <a:pt x="1" y="3021"/>
                  <a:pt x="1" y="3980"/>
                </a:cubicBezTo>
                <a:cubicBezTo>
                  <a:pt x="1" y="4010"/>
                  <a:pt x="7" y="4025"/>
                  <a:pt x="39" y="4030"/>
                </a:cubicBezTo>
                <a:cubicBezTo>
                  <a:pt x="193" y="4055"/>
                  <a:pt x="347" y="4082"/>
                  <a:pt x="501" y="4109"/>
                </a:cubicBezTo>
                <a:cubicBezTo>
                  <a:pt x="705" y="4144"/>
                  <a:pt x="909" y="4179"/>
                  <a:pt x="1114" y="4214"/>
                </a:cubicBezTo>
                <a:cubicBezTo>
                  <a:pt x="1349" y="4255"/>
                  <a:pt x="1584" y="4296"/>
                  <a:pt x="1819" y="4337"/>
                </a:cubicBezTo>
                <a:cubicBezTo>
                  <a:pt x="2032" y="4374"/>
                  <a:pt x="2246" y="4411"/>
                  <a:pt x="2459" y="4448"/>
                </a:cubicBezTo>
                <a:cubicBezTo>
                  <a:pt x="2521" y="4458"/>
                  <a:pt x="2582" y="4468"/>
                  <a:pt x="2646" y="4479"/>
                </a:cubicBezTo>
                <a:cubicBezTo>
                  <a:pt x="2646" y="2983"/>
                  <a:pt x="2646" y="1493"/>
                  <a:pt x="2646" y="2"/>
                </a:cubicBezTo>
                <a:cubicBezTo>
                  <a:pt x="2634" y="2"/>
                  <a:pt x="2623" y="0"/>
                  <a:pt x="2613" y="2"/>
                </a:cubicBezTo>
                <a:close/>
                <a:moveTo>
                  <a:pt x="1934" y="1680"/>
                </a:moveTo>
                <a:cubicBezTo>
                  <a:pt x="1875" y="1680"/>
                  <a:pt x="1819" y="1678"/>
                  <a:pt x="1763" y="1680"/>
                </a:cubicBezTo>
                <a:cubicBezTo>
                  <a:pt x="1677" y="1682"/>
                  <a:pt x="1592" y="1687"/>
                  <a:pt x="1507" y="1688"/>
                </a:cubicBezTo>
                <a:cubicBezTo>
                  <a:pt x="1474" y="1688"/>
                  <a:pt x="1476" y="1707"/>
                  <a:pt x="1476" y="1729"/>
                </a:cubicBezTo>
                <a:cubicBezTo>
                  <a:pt x="1476" y="2066"/>
                  <a:pt x="1476" y="2403"/>
                  <a:pt x="1476" y="2740"/>
                </a:cubicBezTo>
                <a:cubicBezTo>
                  <a:pt x="1476" y="2843"/>
                  <a:pt x="1476" y="2945"/>
                  <a:pt x="1476" y="3055"/>
                </a:cubicBezTo>
                <a:cubicBezTo>
                  <a:pt x="1358" y="3047"/>
                  <a:pt x="1243" y="3039"/>
                  <a:pt x="1123" y="3030"/>
                </a:cubicBezTo>
                <a:cubicBezTo>
                  <a:pt x="1123" y="3012"/>
                  <a:pt x="1123" y="2998"/>
                  <a:pt x="1123" y="2984"/>
                </a:cubicBezTo>
                <a:cubicBezTo>
                  <a:pt x="1123" y="2575"/>
                  <a:pt x="1123" y="2165"/>
                  <a:pt x="1123" y="1756"/>
                </a:cubicBezTo>
                <a:cubicBezTo>
                  <a:pt x="1123" y="1706"/>
                  <a:pt x="1123" y="1707"/>
                  <a:pt x="1075" y="1709"/>
                </a:cubicBezTo>
                <a:cubicBezTo>
                  <a:pt x="950" y="1714"/>
                  <a:pt x="826" y="1718"/>
                  <a:pt x="701" y="1722"/>
                </a:cubicBezTo>
                <a:cubicBezTo>
                  <a:pt x="691" y="1722"/>
                  <a:pt x="681" y="1721"/>
                  <a:pt x="668" y="1720"/>
                </a:cubicBezTo>
                <a:cubicBezTo>
                  <a:pt x="668" y="1614"/>
                  <a:pt x="668" y="1510"/>
                  <a:pt x="668" y="1401"/>
                </a:cubicBezTo>
                <a:cubicBezTo>
                  <a:pt x="738" y="1396"/>
                  <a:pt x="810" y="1390"/>
                  <a:pt x="881" y="1386"/>
                </a:cubicBezTo>
                <a:cubicBezTo>
                  <a:pt x="1089" y="1373"/>
                  <a:pt x="1297" y="1361"/>
                  <a:pt x="1505" y="1349"/>
                </a:cubicBezTo>
                <a:cubicBezTo>
                  <a:pt x="1636" y="1341"/>
                  <a:pt x="1767" y="1333"/>
                  <a:pt x="1898" y="1325"/>
                </a:cubicBezTo>
                <a:cubicBezTo>
                  <a:pt x="1914" y="1324"/>
                  <a:pt x="1934" y="1320"/>
                  <a:pt x="1934" y="1347"/>
                </a:cubicBezTo>
                <a:cubicBezTo>
                  <a:pt x="1934" y="1455"/>
                  <a:pt x="1934" y="1562"/>
                  <a:pt x="1934" y="1680"/>
                </a:cubicBezTo>
                <a:close/>
              </a:path>
            </a:pathLst>
          </a:custGeom>
          <a:solidFill>
            <a:schemeClr val="accent2"/>
          </a:solidFill>
          <a:ln>
            <a:noFill/>
          </a:ln>
        </p:spPr>
        <p:txBody>
          <a:bodyPr vert="horz" wrap="square" lIns="119488" tIns="59745" rIns="119488" bIns="59745" numCol="1" anchor="t" anchorCtr="0" compatLnSpc="1">
            <a:prstTxWarp prst="textNoShape">
              <a:avLst/>
            </a:prstTxWarp>
          </a:bodyPr>
          <a:lstStyle/>
          <a:p>
            <a:pPr marL="0" marR="0" lvl="0" indent="0" algn="l" defTabSz="121881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2C292A"/>
              </a:solidFill>
              <a:effectLst/>
              <a:uLnTx/>
              <a:uFillTx/>
              <a:latin typeface="Segoe UI"/>
              <a:ea typeface="+mn-ea"/>
              <a:cs typeface="+mn-cs"/>
            </a:endParaRPr>
          </a:p>
        </p:txBody>
      </p:sp>
      <p:pic>
        <p:nvPicPr>
          <p:cNvPr id="44" name="Picture 43">
            <a:extLst>
              <a:ext uri="{FF2B5EF4-FFF2-40B4-BE49-F238E27FC236}">
                <a16:creationId xmlns:a16="http://schemas.microsoft.com/office/drawing/2014/main" id="{AB6D35EE-EB8F-D24D-BC8D-956BA7A65E1B}"/>
              </a:ext>
            </a:extLst>
          </p:cNvPr>
          <p:cNvPicPr>
            <a:picLocks noChangeAspect="1"/>
          </p:cNvPicPr>
          <p:nvPr/>
        </p:nvPicPr>
        <p:blipFill>
          <a:blip r:embed="rId3"/>
          <a:stretch>
            <a:fillRect/>
          </a:stretch>
        </p:blipFill>
        <p:spPr>
          <a:xfrm>
            <a:off x="4814695" y="3758222"/>
            <a:ext cx="462797" cy="462797"/>
          </a:xfrm>
          <a:prstGeom prst="rect">
            <a:avLst/>
          </a:prstGeom>
          <a:ln>
            <a:solidFill>
              <a:schemeClr val="accent2"/>
            </a:solidFill>
          </a:ln>
        </p:spPr>
      </p:pic>
    </p:spTree>
    <p:extLst>
      <p:ext uri="{BB962C8B-B14F-4D97-AF65-F5344CB8AC3E}">
        <p14:creationId xmlns:p14="http://schemas.microsoft.com/office/powerpoint/2010/main" val="26863063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9-51056_Build 2019 Keynote_Light Gray Template">
  <a:themeElements>
    <a:clrScheme name="Build 2019 Light">
      <a:dk1>
        <a:srgbClr val="000000"/>
      </a:dk1>
      <a:lt1>
        <a:srgbClr val="FFFFFF"/>
      </a:lt1>
      <a:dk2>
        <a:srgbClr val="274B47"/>
      </a:dk2>
      <a:lt2>
        <a:srgbClr val="E6E6E6"/>
      </a:lt2>
      <a:accent1>
        <a:srgbClr val="0078D4"/>
      </a:accent1>
      <a:accent2>
        <a:srgbClr val="243A5E"/>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solidFill>
          <a:srgbClr val="FFFFFF"/>
        </a:solidFill>
        <a:ln w="15875" cap="rnd" cmpd="sng" algn="ctr">
          <a:solidFill>
            <a:schemeClr val="bg1">
              <a:lumMod val="65000"/>
            </a:schemeClr>
          </a:solidFill>
          <a:prstDash val="solid"/>
          <a:headEnd type="none" w="lg" len="med"/>
          <a:tailEnd type="none" w="lg" len="med"/>
        </a:ln>
        <a:effectLst/>
      </a:spPr>
      <a:bodyPr/>
      <a:lst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6685DD4E-F092-4CB9-9A6E-6267A4540671}" vid="{A3BD0681-E664-493A-8341-310D834FCD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50849A0EEA244CBEF3B9DF97E55DB2" ma:contentTypeVersion="14" ma:contentTypeDescription="Create a new document." ma:contentTypeScope="" ma:versionID="7d6dd65dcc6a989b2348a168deef1348">
  <xsd:schema xmlns:xsd="http://www.w3.org/2001/XMLSchema" xmlns:xs="http://www.w3.org/2001/XMLSchema" xmlns:p="http://schemas.microsoft.com/office/2006/metadata/properties" xmlns:ns2="96f27530-584c-45fc-b8fc-3dd7fe54b1af" xmlns:ns3="3c207c4d-e230-4c14-8dde-54e95109de07" xmlns:ns4="5e61d7ec-ee79-4d2a-96db-0a042ada2802" targetNamespace="http://schemas.microsoft.com/office/2006/metadata/properties" ma:root="true" ma:fieldsID="d08f62b5df751bdb518eeac1bf5c9a5b" ns2:_="" ns3:_="" ns4:_="">
    <xsd:import namespace="96f27530-584c-45fc-b8fc-3dd7fe54b1af"/>
    <xsd:import namespace="3c207c4d-e230-4c14-8dde-54e95109de07"/>
    <xsd:import namespace="5e61d7ec-ee79-4d2a-96db-0a042ada280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4:TaxKeywordTaxHTField" minOccurs="0"/>
                <xsd:element ref="ns4:TaxCatchAll"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f27530-584c-45fc-b8fc-3dd7fe54b1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207c4d-e230-4c14-8dde-54e95109de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61d7ec-ee79-4d2a-96db-0a042ada2802"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Enterprise Keywords" ma:fieldId="{23f27201-bee3-471e-b2e7-b64fd8b7ca38}" ma:taxonomyMulti="true" ma:sspId="d7f3d94c-434f-4ca9-866e-8f7b2584d5fd"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Taxonomy Catch All Column" ma:hidden="true" ma:list="{7d87021b-e968-4f39-9c82-ab061723a977}" ma:internalName="TaxCatchAll" ma:showField="CatchAllData" ma:web="3c207c4d-e230-4c14-8dde-54e95109de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e61d7ec-ee79-4d2a-96db-0a042ada2802"/>
    <TaxKeywordTaxHTField xmlns="5e61d7ec-ee79-4d2a-96db-0a042ada2802">
      <Terms xmlns="http://schemas.microsoft.com/office/infopath/2007/PartnerControls"/>
    </TaxKeywordTaxHTField>
  </documentManagement>
</p:properties>
</file>

<file path=customXml/itemProps1.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2.xml><?xml version="1.0" encoding="utf-8"?>
<ds:datastoreItem xmlns:ds="http://schemas.openxmlformats.org/officeDocument/2006/customXml" ds:itemID="{5D051557-945C-49EA-B10F-9325438615E3}">
  <ds:schemaRefs>
    <ds:schemaRef ds:uri="http://schemas.microsoft.com/office/2006/metadata/contentType"/>
    <ds:schemaRef ds:uri="http://schemas.microsoft.com/office/2006/metadata/properties/metaAttributes"/>
    <ds:schemaRef ds:uri="http://www.w3.org/2000/xmlns/"/>
    <ds:schemaRef ds:uri="http://www.w3.org/2001/XMLSchema"/>
    <ds:schemaRef ds:uri="96f27530-584c-45fc-b8fc-3dd7fe54b1af"/>
    <ds:schemaRef ds:uri="3c207c4d-e230-4c14-8dde-54e95109de07"/>
    <ds:schemaRef ds:uri="5e61d7ec-ee79-4d2a-96db-0a042ada280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91DCC6-AA63-4539-96A8-9679F41683B2}">
  <ds:schemaRefs>
    <ds:schemaRef ds:uri="http://purl.org/dc/elements/1.1/"/>
    <ds:schemaRef ds:uri="http://purl.org/dc/terms/"/>
    <ds:schemaRef ds:uri="http://schemas.microsoft.com/office/2006/metadata/properties"/>
    <ds:schemaRef ds:uri="http://schemas.microsoft.com/office/2006/documentManagement/types"/>
    <ds:schemaRef ds:uri="3c207c4d-e230-4c14-8dde-54e95109de07"/>
    <ds:schemaRef ds:uri="5e61d7ec-ee79-4d2a-96db-0a042ada2802"/>
    <ds:schemaRef ds:uri="http://schemas.microsoft.com/office/infopath/2007/PartnerControls"/>
    <ds:schemaRef ds:uri="http://purl.org/dc/dcmitype/"/>
    <ds:schemaRef ds:uri="http://schemas.openxmlformats.org/package/2006/metadata/core-properties"/>
    <ds:schemaRef ds:uri="96f27530-584c-45fc-b8fc-3dd7fe54b1a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4120</TotalTime>
  <Words>1745</Words>
  <Application>Microsoft Macintosh PowerPoint</Application>
  <PresentationFormat>Widescreen</PresentationFormat>
  <Paragraphs>336</Paragraphs>
  <Slides>32</Slides>
  <Notes>30</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Arial</vt:lpstr>
      <vt:lpstr>Calibri</vt:lpstr>
      <vt:lpstr>Consolas</vt:lpstr>
      <vt:lpstr>Segoe UI</vt:lpstr>
      <vt:lpstr>Segoe UI Historic</vt:lpstr>
      <vt:lpstr>Segoe UI Light</vt:lpstr>
      <vt:lpstr>Segoe UI Semibold</vt:lpstr>
      <vt:lpstr>Segoe UI Semilight</vt:lpstr>
      <vt:lpstr>Wingdings</vt:lpstr>
      <vt:lpstr>MACH PPT Template - 2018</vt:lpstr>
      <vt:lpstr>9-51056_Build 2019 Keynote_Light Gray Template</vt:lpstr>
      <vt:lpstr>Cloud Core – Modern Workplace Services</vt:lpstr>
      <vt:lpstr>PowerPoint Presentation</vt:lpstr>
      <vt:lpstr>All the services…</vt:lpstr>
      <vt:lpstr>Let’s focus on a few key services</vt:lpstr>
      <vt:lpstr>New to Exchange and Outlook</vt:lpstr>
      <vt:lpstr>Exchange Hybrid Configuration </vt:lpstr>
      <vt:lpstr>Email Security</vt:lpstr>
      <vt:lpstr>Microsoft Internal SharePoint landscape</vt:lpstr>
      <vt:lpstr>Governance: IA for Sites, Office 365 Groups, and Teams</vt:lpstr>
      <vt:lpstr>Microsoft CSE (IT) approach to site modernization</vt:lpstr>
      <vt:lpstr>Modern SharePoint</vt:lpstr>
      <vt:lpstr>SharePoint Team &amp; Communication Sites</vt:lpstr>
      <vt:lpstr>Microsoft Lists</vt:lpstr>
      <vt:lpstr>OneDrive</vt:lpstr>
      <vt:lpstr>Mobile</vt:lpstr>
      <vt:lpstr>Microsoft 365 Search</vt:lpstr>
      <vt:lpstr>SharePoint Syntex</vt:lpstr>
      <vt:lpstr>Project Nucleus</vt:lpstr>
      <vt:lpstr>PowerPoint Presentation</vt:lpstr>
      <vt:lpstr>Microsoft Teams runs on Microsoft 365 Infrastructure</vt:lpstr>
      <vt:lpstr>Collaborate with integrated Office 365 apps</vt:lpstr>
      <vt:lpstr>SharePoint + Teams</vt:lpstr>
      <vt:lpstr>Communicate through chat, calling, and meetings</vt:lpstr>
      <vt:lpstr>New Meeting Experiences</vt:lpstr>
      <vt:lpstr>Phone System </vt:lpstr>
      <vt:lpstr>Calling for the Cloud </vt:lpstr>
      <vt:lpstr>Calling Plans</vt:lpstr>
      <vt:lpstr>Yammer = Communities</vt:lpstr>
      <vt:lpstr>PowerPoint Presentation</vt:lpstr>
      <vt:lpstr>Tasks in Teams</vt:lpstr>
      <vt:lpstr>Planner</vt:lpstr>
      <vt:lpstr>Outlook / 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 Caplan</dc:creator>
  <cp:lastModifiedBy>Ben Stegink</cp:lastModifiedBy>
  <cp:revision>49</cp:revision>
  <dcterms:created xsi:type="dcterms:W3CDTF">2018-07-06T04:04:55Z</dcterms:created>
  <dcterms:modified xsi:type="dcterms:W3CDTF">2020-10-27T00:57:29Z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0x0101005E50849A0EEA244CBEF3B9DF97E55DB2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axKeyword">
    <vt:lpwstr/>
  </property>
</Properties>
</file>